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20"/>
  </p:notesMasterIdLst>
  <p:sldIdLst>
    <p:sldId id="256" r:id="rId2"/>
    <p:sldId id="257" r:id="rId3"/>
    <p:sldId id="258" r:id="rId4"/>
    <p:sldId id="259" r:id="rId5"/>
    <p:sldId id="260" r:id="rId6"/>
    <p:sldId id="261" r:id="rId7"/>
    <p:sldId id="262" r:id="rId8"/>
    <p:sldId id="264" r:id="rId9"/>
    <p:sldId id="265" r:id="rId10"/>
    <p:sldId id="285" r:id="rId11"/>
    <p:sldId id="267" r:id="rId12"/>
    <p:sldId id="269" r:id="rId13"/>
    <p:sldId id="270" r:id="rId14"/>
    <p:sldId id="271" r:id="rId15"/>
    <p:sldId id="272" r:id="rId16"/>
    <p:sldId id="274" r:id="rId17"/>
    <p:sldId id="283" r:id="rId18"/>
    <p:sldId id="284" r:id="rId1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2926D-909D-4F6B-A545-9259437C4EA4}" v="19" dt="2024-04-16T13:49:06.382"/>
    <p1510:client id="{89C164C4-32F4-4271-8438-C6358CF2942C}" v="52" dt="2024-04-15T19:57:03.8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951AEBF-0F04-41A8-A7F0-6E24AD4F1DBF}" type="datetimeFigureOut">
              <a:rPr lang="en-US" smtClean="0"/>
              <a:t>4/17/24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1FF1A0-E9A7-4AC6-9913-C169EB6664C9}" type="slidenum">
              <a:rPr lang="en-US" smtClean="0"/>
              <a:t>‹#›</a:t>
            </a:fld>
            <a:endParaRPr lang="en-US"/>
          </a:p>
        </p:txBody>
      </p:sp>
    </p:spTree>
    <p:extLst>
      <p:ext uri="{BB962C8B-B14F-4D97-AF65-F5344CB8AC3E}">
        <p14:creationId xmlns:p14="http://schemas.microsoft.com/office/powerpoint/2010/main" val="3233738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FF1A0-E9A7-4AC6-9913-C169EB6664C9}" type="slidenum">
              <a:rPr lang="en-US" smtClean="0"/>
              <a:t>9</a:t>
            </a:fld>
            <a:endParaRPr lang="en-US"/>
          </a:p>
        </p:txBody>
      </p:sp>
    </p:spTree>
    <p:extLst>
      <p:ext uri="{BB962C8B-B14F-4D97-AF65-F5344CB8AC3E}">
        <p14:creationId xmlns:p14="http://schemas.microsoft.com/office/powerpoint/2010/main" val="241268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FF1A0-E9A7-4AC6-9913-C169EB6664C9}" type="slidenum">
              <a:rPr lang="en-US" smtClean="0"/>
              <a:t>16</a:t>
            </a:fld>
            <a:endParaRPr lang="en-US"/>
          </a:p>
        </p:txBody>
      </p:sp>
    </p:spTree>
    <p:extLst>
      <p:ext uri="{BB962C8B-B14F-4D97-AF65-F5344CB8AC3E}">
        <p14:creationId xmlns:p14="http://schemas.microsoft.com/office/powerpoint/2010/main" val="278229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0" i="0">
                <a:solidFill>
                  <a:schemeClr val="bg1"/>
                </a:solidFill>
                <a:latin typeface="Calibri Light"/>
                <a:cs typeface="Calibri Light"/>
              </a:defRPr>
            </a:lvl1pPr>
          </a:lstStyle>
          <a:p>
            <a:r>
              <a:rPr lang="en-US"/>
              <a:t>Click to edit Master title style</a:t>
            </a:r>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chemeClr val="bg1"/>
                </a:solidFill>
                <a:latin typeface="Calibri"/>
                <a:cs typeface="Calibri"/>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4/17/24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51162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Light"/>
                <a:cs typeface="Calibri Light"/>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2000" b="0" i="0">
                <a:solidFill>
                  <a:schemeClr val="bg1"/>
                </a:solidFill>
                <a:latin typeface="Calibri"/>
                <a:cs typeface="Calibri"/>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4/17/24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01839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6" name="bg object 16"/>
          <p:cNvSpPr/>
          <p:nvPr/>
        </p:nvSpPr>
        <p:spPr>
          <a:xfrm>
            <a:off x="1" y="0"/>
            <a:ext cx="4167504" cy="6858000"/>
          </a:xfrm>
          <a:custGeom>
            <a:avLst/>
            <a:gdLst/>
            <a:ahLst/>
            <a:cxnLst/>
            <a:rect l="l" t="t" r="r" b="b"/>
            <a:pathLst>
              <a:path w="4167504" h="6858000">
                <a:moveTo>
                  <a:pt x="2259549" y="0"/>
                </a:moveTo>
                <a:lnTo>
                  <a:pt x="0" y="0"/>
                </a:lnTo>
                <a:lnTo>
                  <a:pt x="0" y="6857999"/>
                </a:lnTo>
                <a:lnTo>
                  <a:pt x="2259549" y="6857999"/>
                </a:lnTo>
                <a:lnTo>
                  <a:pt x="2387803" y="6775778"/>
                </a:lnTo>
                <a:lnTo>
                  <a:pt x="2427397" y="6748686"/>
                </a:lnTo>
                <a:lnTo>
                  <a:pt x="2466651" y="6721137"/>
                </a:lnTo>
                <a:lnTo>
                  <a:pt x="2505562" y="6693135"/>
                </a:lnTo>
                <a:lnTo>
                  <a:pt x="2544124" y="6664686"/>
                </a:lnTo>
                <a:lnTo>
                  <a:pt x="2582335" y="6635791"/>
                </a:lnTo>
                <a:lnTo>
                  <a:pt x="2620191" y="6606456"/>
                </a:lnTo>
                <a:lnTo>
                  <a:pt x="2657687" y="6576683"/>
                </a:lnTo>
                <a:lnTo>
                  <a:pt x="2694820" y="6546477"/>
                </a:lnTo>
                <a:lnTo>
                  <a:pt x="2731587" y="6515842"/>
                </a:lnTo>
                <a:lnTo>
                  <a:pt x="2767983" y="6484781"/>
                </a:lnTo>
                <a:lnTo>
                  <a:pt x="2804004" y="6453299"/>
                </a:lnTo>
                <a:lnTo>
                  <a:pt x="2839647" y="6421398"/>
                </a:lnTo>
                <a:lnTo>
                  <a:pt x="2874908" y="6389083"/>
                </a:lnTo>
                <a:lnTo>
                  <a:pt x="2909783" y="6356358"/>
                </a:lnTo>
                <a:lnTo>
                  <a:pt x="2944269" y="6323227"/>
                </a:lnTo>
                <a:lnTo>
                  <a:pt x="2978360" y="6289692"/>
                </a:lnTo>
                <a:lnTo>
                  <a:pt x="3012055" y="6255759"/>
                </a:lnTo>
                <a:lnTo>
                  <a:pt x="3045348" y="6221431"/>
                </a:lnTo>
                <a:lnTo>
                  <a:pt x="3078236" y="6186711"/>
                </a:lnTo>
                <a:lnTo>
                  <a:pt x="3110716" y="6151604"/>
                </a:lnTo>
                <a:lnTo>
                  <a:pt x="3142782" y="6116113"/>
                </a:lnTo>
                <a:lnTo>
                  <a:pt x="3174433" y="6080242"/>
                </a:lnTo>
                <a:lnTo>
                  <a:pt x="3205663" y="6043996"/>
                </a:lnTo>
                <a:lnTo>
                  <a:pt x="3236468" y="6007377"/>
                </a:lnTo>
                <a:lnTo>
                  <a:pt x="3266846" y="5970390"/>
                </a:lnTo>
                <a:lnTo>
                  <a:pt x="3296793" y="5933039"/>
                </a:lnTo>
                <a:lnTo>
                  <a:pt x="3326303" y="5895326"/>
                </a:lnTo>
                <a:lnTo>
                  <a:pt x="3355375" y="5857257"/>
                </a:lnTo>
                <a:lnTo>
                  <a:pt x="3384003" y="5818835"/>
                </a:lnTo>
                <a:lnTo>
                  <a:pt x="3412184" y="5780063"/>
                </a:lnTo>
                <a:lnTo>
                  <a:pt x="3439914" y="5740946"/>
                </a:lnTo>
                <a:lnTo>
                  <a:pt x="3467190" y="5701487"/>
                </a:lnTo>
                <a:lnTo>
                  <a:pt x="3494007" y="5661691"/>
                </a:lnTo>
                <a:lnTo>
                  <a:pt x="3520362" y="5621560"/>
                </a:lnTo>
                <a:lnTo>
                  <a:pt x="3546251" y="5581099"/>
                </a:lnTo>
                <a:lnTo>
                  <a:pt x="3571670" y="5540312"/>
                </a:lnTo>
                <a:lnTo>
                  <a:pt x="3596615" y="5499202"/>
                </a:lnTo>
                <a:lnTo>
                  <a:pt x="3621083" y="5457774"/>
                </a:lnTo>
                <a:lnTo>
                  <a:pt x="3645069" y="5416031"/>
                </a:lnTo>
                <a:lnTo>
                  <a:pt x="3668570" y="5373976"/>
                </a:lnTo>
                <a:lnTo>
                  <a:pt x="3691582" y="5331615"/>
                </a:lnTo>
                <a:lnTo>
                  <a:pt x="3714102" y="5288949"/>
                </a:lnTo>
                <a:lnTo>
                  <a:pt x="3736124" y="5245985"/>
                </a:lnTo>
                <a:lnTo>
                  <a:pt x="3757647" y="5202724"/>
                </a:lnTo>
                <a:lnTo>
                  <a:pt x="3778665" y="5159171"/>
                </a:lnTo>
                <a:lnTo>
                  <a:pt x="3799175" y="5115330"/>
                </a:lnTo>
                <a:lnTo>
                  <a:pt x="3819173" y="5071205"/>
                </a:lnTo>
                <a:lnTo>
                  <a:pt x="3838655" y="5026799"/>
                </a:lnTo>
                <a:lnTo>
                  <a:pt x="3857618" y="4982117"/>
                </a:lnTo>
                <a:lnTo>
                  <a:pt x="3876057" y="4937161"/>
                </a:lnTo>
                <a:lnTo>
                  <a:pt x="3893969" y="4891937"/>
                </a:lnTo>
                <a:lnTo>
                  <a:pt x="3911351" y="4846447"/>
                </a:lnTo>
                <a:lnTo>
                  <a:pt x="3928197" y="4800696"/>
                </a:lnTo>
                <a:lnTo>
                  <a:pt x="3944505" y="4754687"/>
                </a:lnTo>
                <a:lnTo>
                  <a:pt x="3960271" y="4708424"/>
                </a:lnTo>
                <a:lnTo>
                  <a:pt x="3975490" y="4661911"/>
                </a:lnTo>
                <a:lnTo>
                  <a:pt x="3990159" y="4615152"/>
                </a:lnTo>
                <a:lnTo>
                  <a:pt x="4004274" y="4568151"/>
                </a:lnTo>
                <a:lnTo>
                  <a:pt x="4017831" y="4520911"/>
                </a:lnTo>
                <a:lnTo>
                  <a:pt x="4030827" y="4473436"/>
                </a:lnTo>
                <a:lnTo>
                  <a:pt x="4043258" y="4425730"/>
                </a:lnTo>
                <a:lnTo>
                  <a:pt x="4055120" y="4377797"/>
                </a:lnTo>
                <a:lnTo>
                  <a:pt x="4066408" y="4329641"/>
                </a:lnTo>
                <a:lnTo>
                  <a:pt x="4077120" y="4281266"/>
                </a:lnTo>
                <a:lnTo>
                  <a:pt x="4087251" y="4232674"/>
                </a:lnTo>
                <a:lnTo>
                  <a:pt x="4096797" y="4183871"/>
                </a:lnTo>
                <a:lnTo>
                  <a:pt x="4105756" y="4134860"/>
                </a:lnTo>
                <a:lnTo>
                  <a:pt x="4114122" y="4085645"/>
                </a:lnTo>
                <a:lnTo>
                  <a:pt x="4121893" y="4036229"/>
                </a:lnTo>
                <a:lnTo>
                  <a:pt x="4129063" y="3986617"/>
                </a:lnTo>
                <a:lnTo>
                  <a:pt x="4135631" y="3936812"/>
                </a:lnTo>
                <a:lnTo>
                  <a:pt x="4141591" y="3886818"/>
                </a:lnTo>
                <a:lnTo>
                  <a:pt x="4146939" y="3836639"/>
                </a:lnTo>
                <a:lnTo>
                  <a:pt x="4151673" y="3786278"/>
                </a:lnTo>
                <a:lnTo>
                  <a:pt x="4155788" y="3735740"/>
                </a:lnTo>
                <a:lnTo>
                  <a:pt x="4159280" y="3685029"/>
                </a:lnTo>
                <a:lnTo>
                  <a:pt x="4162146" y="3634147"/>
                </a:lnTo>
                <a:lnTo>
                  <a:pt x="4164382" y="3583100"/>
                </a:lnTo>
                <a:lnTo>
                  <a:pt x="4165984" y="3531890"/>
                </a:lnTo>
                <a:lnTo>
                  <a:pt x="4166948" y="3480522"/>
                </a:lnTo>
                <a:lnTo>
                  <a:pt x="4167270" y="3429000"/>
                </a:lnTo>
                <a:lnTo>
                  <a:pt x="4166948" y="3377477"/>
                </a:lnTo>
                <a:lnTo>
                  <a:pt x="4165984" y="3326109"/>
                </a:lnTo>
                <a:lnTo>
                  <a:pt x="4164382" y="3274899"/>
                </a:lnTo>
                <a:lnTo>
                  <a:pt x="4162146" y="3223852"/>
                </a:lnTo>
                <a:lnTo>
                  <a:pt x="4159280" y="3172970"/>
                </a:lnTo>
                <a:lnTo>
                  <a:pt x="4155788" y="3122259"/>
                </a:lnTo>
                <a:lnTo>
                  <a:pt x="4151673" y="3071721"/>
                </a:lnTo>
                <a:lnTo>
                  <a:pt x="4146939" y="3021360"/>
                </a:lnTo>
                <a:lnTo>
                  <a:pt x="4141591" y="2971181"/>
                </a:lnTo>
                <a:lnTo>
                  <a:pt x="4135631" y="2921187"/>
                </a:lnTo>
                <a:lnTo>
                  <a:pt x="4129063" y="2871382"/>
                </a:lnTo>
                <a:lnTo>
                  <a:pt x="4121893" y="2821770"/>
                </a:lnTo>
                <a:lnTo>
                  <a:pt x="4114122" y="2772354"/>
                </a:lnTo>
                <a:lnTo>
                  <a:pt x="4105756" y="2723139"/>
                </a:lnTo>
                <a:lnTo>
                  <a:pt x="4096797" y="2674128"/>
                </a:lnTo>
                <a:lnTo>
                  <a:pt x="4087251" y="2625325"/>
                </a:lnTo>
                <a:lnTo>
                  <a:pt x="4077120" y="2576733"/>
                </a:lnTo>
                <a:lnTo>
                  <a:pt x="4066408" y="2528358"/>
                </a:lnTo>
                <a:lnTo>
                  <a:pt x="4055120" y="2480202"/>
                </a:lnTo>
                <a:lnTo>
                  <a:pt x="4043258" y="2432269"/>
                </a:lnTo>
                <a:lnTo>
                  <a:pt x="4030827" y="2384563"/>
                </a:lnTo>
                <a:lnTo>
                  <a:pt x="4017831" y="2337089"/>
                </a:lnTo>
                <a:lnTo>
                  <a:pt x="4004274" y="2289849"/>
                </a:lnTo>
                <a:lnTo>
                  <a:pt x="3990159" y="2242847"/>
                </a:lnTo>
                <a:lnTo>
                  <a:pt x="3975490" y="2196088"/>
                </a:lnTo>
                <a:lnTo>
                  <a:pt x="3960271" y="2149575"/>
                </a:lnTo>
                <a:lnTo>
                  <a:pt x="3944505" y="2103313"/>
                </a:lnTo>
                <a:lnTo>
                  <a:pt x="3928197" y="2057304"/>
                </a:lnTo>
                <a:lnTo>
                  <a:pt x="3911351" y="2011552"/>
                </a:lnTo>
                <a:lnTo>
                  <a:pt x="3893969" y="1966063"/>
                </a:lnTo>
                <a:lnTo>
                  <a:pt x="3876057" y="1920838"/>
                </a:lnTo>
                <a:lnTo>
                  <a:pt x="3857618" y="1875883"/>
                </a:lnTo>
                <a:lnTo>
                  <a:pt x="3838655" y="1831200"/>
                </a:lnTo>
                <a:lnTo>
                  <a:pt x="3819173" y="1786794"/>
                </a:lnTo>
                <a:lnTo>
                  <a:pt x="3799175" y="1742669"/>
                </a:lnTo>
                <a:lnTo>
                  <a:pt x="3778665" y="1698828"/>
                </a:lnTo>
                <a:lnTo>
                  <a:pt x="3757647" y="1655276"/>
                </a:lnTo>
                <a:lnTo>
                  <a:pt x="3736124" y="1612015"/>
                </a:lnTo>
                <a:lnTo>
                  <a:pt x="3714102" y="1569050"/>
                </a:lnTo>
                <a:lnTo>
                  <a:pt x="3691582" y="1526385"/>
                </a:lnTo>
                <a:lnTo>
                  <a:pt x="3668570" y="1484023"/>
                </a:lnTo>
                <a:lnTo>
                  <a:pt x="3645069" y="1441969"/>
                </a:lnTo>
                <a:lnTo>
                  <a:pt x="3621083" y="1400226"/>
                </a:lnTo>
                <a:lnTo>
                  <a:pt x="3596615" y="1358797"/>
                </a:lnTo>
                <a:lnTo>
                  <a:pt x="3571670" y="1317688"/>
                </a:lnTo>
                <a:lnTo>
                  <a:pt x="3546251" y="1276901"/>
                </a:lnTo>
                <a:lnTo>
                  <a:pt x="3520362" y="1236440"/>
                </a:lnTo>
                <a:lnTo>
                  <a:pt x="3494007" y="1196309"/>
                </a:lnTo>
                <a:lnTo>
                  <a:pt x="3467190" y="1156513"/>
                </a:lnTo>
                <a:lnTo>
                  <a:pt x="3439914" y="1117054"/>
                </a:lnTo>
                <a:lnTo>
                  <a:pt x="3412184" y="1077937"/>
                </a:lnTo>
                <a:lnTo>
                  <a:pt x="3384003" y="1039165"/>
                </a:lnTo>
                <a:lnTo>
                  <a:pt x="3355375" y="1000743"/>
                </a:lnTo>
                <a:lnTo>
                  <a:pt x="3326303" y="962674"/>
                </a:lnTo>
                <a:lnTo>
                  <a:pt x="3296793" y="924961"/>
                </a:lnTo>
                <a:lnTo>
                  <a:pt x="3266846" y="887610"/>
                </a:lnTo>
                <a:lnTo>
                  <a:pt x="3236468" y="850623"/>
                </a:lnTo>
                <a:lnTo>
                  <a:pt x="3205663" y="814004"/>
                </a:lnTo>
                <a:lnTo>
                  <a:pt x="3174433" y="777758"/>
                </a:lnTo>
                <a:lnTo>
                  <a:pt x="3142782" y="741887"/>
                </a:lnTo>
                <a:lnTo>
                  <a:pt x="3110716" y="706396"/>
                </a:lnTo>
                <a:lnTo>
                  <a:pt x="3078236" y="671289"/>
                </a:lnTo>
                <a:lnTo>
                  <a:pt x="3045348" y="636570"/>
                </a:lnTo>
                <a:lnTo>
                  <a:pt x="3012055" y="602241"/>
                </a:lnTo>
                <a:lnTo>
                  <a:pt x="2978360" y="568308"/>
                </a:lnTo>
                <a:lnTo>
                  <a:pt x="2944269" y="534774"/>
                </a:lnTo>
                <a:lnTo>
                  <a:pt x="2909783" y="501642"/>
                </a:lnTo>
                <a:lnTo>
                  <a:pt x="2874908" y="468917"/>
                </a:lnTo>
                <a:lnTo>
                  <a:pt x="2839647" y="436602"/>
                </a:lnTo>
                <a:lnTo>
                  <a:pt x="2804004" y="404701"/>
                </a:lnTo>
                <a:lnTo>
                  <a:pt x="2767983" y="373219"/>
                </a:lnTo>
                <a:lnTo>
                  <a:pt x="2731587" y="342158"/>
                </a:lnTo>
                <a:lnTo>
                  <a:pt x="2694820" y="311523"/>
                </a:lnTo>
                <a:lnTo>
                  <a:pt x="2657687" y="281317"/>
                </a:lnTo>
                <a:lnTo>
                  <a:pt x="2620191" y="251545"/>
                </a:lnTo>
                <a:lnTo>
                  <a:pt x="2582335" y="222209"/>
                </a:lnTo>
                <a:lnTo>
                  <a:pt x="2544124" y="193315"/>
                </a:lnTo>
                <a:lnTo>
                  <a:pt x="2505562" y="164865"/>
                </a:lnTo>
                <a:lnTo>
                  <a:pt x="2466651" y="136864"/>
                </a:lnTo>
                <a:lnTo>
                  <a:pt x="2427397" y="109315"/>
                </a:lnTo>
                <a:lnTo>
                  <a:pt x="2387803" y="82222"/>
                </a:lnTo>
                <a:lnTo>
                  <a:pt x="2259549" y="0"/>
                </a:lnTo>
                <a:close/>
              </a:path>
            </a:pathLst>
          </a:custGeom>
          <a:solidFill>
            <a:schemeClr val="accent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bg1"/>
                </a:solidFill>
                <a:latin typeface="Calibri Light"/>
                <a:cs typeface="Calibri Light"/>
              </a:defRPr>
            </a:lvl1p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4/17/24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0230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Light"/>
                <a:cs typeface="Calibri Light"/>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4/17/24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46393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4/17/24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99675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919988" y="91495"/>
            <a:ext cx="9882854" cy="1444314"/>
          </a:xfrm>
          <a:prstGeom prst="rect">
            <a:avLst/>
          </a:prstGeom>
        </p:spPr>
        <p:txBody>
          <a:bodyPr wrap="square" lIns="0" tIns="0" rIns="0" bIns="0">
            <a:spAutoFit/>
          </a:bodyPr>
          <a:lstStyle>
            <a:lvl1pPr>
              <a:defRPr sz="44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1981193" y="2055876"/>
            <a:ext cx="9272905" cy="2903220"/>
          </a:xfrm>
          <a:prstGeom prst="rect">
            <a:avLst/>
          </a:prstGeom>
        </p:spPr>
        <p:txBody>
          <a:bodyPr wrap="square" lIns="0" tIns="0" rIns="0" bIns="0">
            <a:spAutoFit/>
          </a:bodyPr>
          <a:lstStyle>
            <a:lvl1pPr>
              <a:defRPr sz="20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4/17/24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105696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Matthew.Perreault@northern.edu" TargetMode="External"/><Relationship Id="rId2" Type="http://schemas.openxmlformats.org/officeDocument/2006/relationships/hyperlink" Target="mailto:Rhonda.Carda@northern.edu"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hyperlink" Target="mailto:Terry.Piatz@norther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87820" y="237465"/>
            <a:ext cx="11604421" cy="6638290"/>
            <a:chOff x="587820" y="220196"/>
            <a:chExt cx="11604421" cy="6638290"/>
          </a:xfrm>
          <a:solidFill>
            <a:schemeClr val="accent1"/>
          </a:solidFill>
        </p:grpSpPr>
        <p:sp>
          <p:nvSpPr>
            <p:cNvPr id="4" name="object 4"/>
            <p:cNvSpPr/>
            <p:nvPr/>
          </p:nvSpPr>
          <p:spPr>
            <a:xfrm>
              <a:off x="2769476" y="220196"/>
              <a:ext cx="9422765" cy="6638290"/>
            </a:xfrm>
            <a:custGeom>
              <a:avLst/>
              <a:gdLst/>
              <a:ahLst/>
              <a:cxnLst/>
              <a:rect l="l" t="t" r="r" b="b"/>
              <a:pathLst>
                <a:path w="9422765" h="6638290">
                  <a:moveTo>
                    <a:pt x="5670270" y="0"/>
                  </a:moveTo>
                  <a:lnTo>
                    <a:pt x="5621640" y="202"/>
                  </a:lnTo>
                  <a:lnTo>
                    <a:pt x="5573108" y="810"/>
                  </a:lnTo>
                  <a:lnTo>
                    <a:pt x="5524674" y="1821"/>
                  </a:lnTo>
                  <a:lnTo>
                    <a:pt x="5476340" y="3233"/>
                  </a:lnTo>
                  <a:lnTo>
                    <a:pt x="5428109" y="5045"/>
                  </a:lnTo>
                  <a:lnTo>
                    <a:pt x="5379981" y="7255"/>
                  </a:lnTo>
                  <a:lnTo>
                    <a:pt x="5331958" y="9862"/>
                  </a:lnTo>
                  <a:lnTo>
                    <a:pt x="5284043" y="12864"/>
                  </a:lnTo>
                  <a:lnTo>
                    <a:pt x="5236235" y="16260"/>
                  </a:lnTo>
                  <a:lnTo>
                    <a:pt x="5188538" y="20047"/>
                  </a:lnTo>
                  <a:lnTo>
                    <a:pt x="5140953" y="24225"/>
                  </a:lnTo>
                  <a:lnTo>
                    <a:pt x="5093481" y="28791"/>
                  </a:lnTo>
                  <a:lnTo>
                    <a:pt x="5046124" y="33744"/>
                  </a:lnTo>
                  <a:lnTo>
                    <a:pt x="4998884" y="39082"/>
                  </a:lnTo>
                  <a:lnTo>
                    <a:pt x="4951762" y="44804"/>
                  </a:lnTo>
                  <a:lnTo>
                    <a:pt x="4904759" y="50908"/>
                  </a:lnTo>
                  <a:lnTo>
                    <a:pt x="4857879" y="57393"/>
                  </a:lnTo>
                  <a:lnTo>
                    <a:pt x="4811121" y="64257"/>
                  </a:lnTo>
                  <a:lnTo>
                    <a:pt x="4764488" y="71498"/>
                  </a:lnTo>
                  <a:lnTo>
                    <a:pt x="4717981" y="79114"/>
                  </a:lnTo>
                  <a:lnTo>
                    <a:pt x="4671603" y="87105"/>
                  </a:lnTo>
                  <a:lnTo>
                    <a:pt x="4625354" y="95468"/>
                  </a:lnTo>
                  <a:lnTo>
                    <a:pt x="4579236" y="104202"/>
                  </a:lnTo>
                  <a:lnTo>
                    <a:pt x="4533251" y="113305"/>
                  </a:lnTo>
                  <a:lnTo>
                    <a:pt x="4487401" y="122776"/>
                  </a:lnTo>
                  <a:lnTo>
                    <a:pt x="4441687" y="132612"/>
                  </a:lnTo>
                  <a:lnTo>
                    <a:pt x="4396110" y="142814"/>
                  </a:lnTo>
                  <a:lnTo>
                    <a:pt x="4350673" y="153377"/>
                  </a:lnTo>
                  <a:lnTo>
                    <a:pt x="4305377" y="164302"/>
                  </a:lnTo>
                  <a:lnTo>
                    <a:pt x="4260223" y="175587"/>
                  </a:lnTo>
                  <a:lnTo>
                    <a:pt x="4215214" y="187230"/>
                  </a:lnTo>
                  <a:lnTo>
                    <a:pt x="4170350" y="199228"/>
                  </a:lnTo>
                  <a:lnTo>
                    <a:pt x="4125634" y="211582"/>
                  </a:lnTo>
                  <a:lnTo>
                    <a:pt x="4081068" y="224288"/>
                  </a:lnTo>
                  <a:lnTo>
                    <a:pt x="4036651" y="237346"/>
                  </a:lnTo>
                  <a:lnTo>
                    <a:pt x="3992387" y="250754"/>
                  </a:lnTo>
                  <a:lnTo>
                    <a:pt x="3948278" y="264510"/>
                  </a:lnTo>
                  <a:lnTo>
                    <a:pt x="3904323" y="278613"/>
                  </a:lnTo>
                  <a:lnTo>
                    <a:pt x="3860526" y="293061"/>
                  </a:lnTo>
                  <a:lnTo>
                    <a:pt x="3816888" y="307852"/>
                  </a:lnTo>
                  <a:lnTo>
                    <a:pt x="3773410" y="322985"/>
                  </a:lnTo>
                  <a:lnTo>
                    <a:pt x="3730094" y="338458"/>
                  </a:lnTo>
                  <a:lnTo>
                    <a:pt x="3686942" y="354270"/>
                  </a:lnTo>
                  <a:lnTo>
                    <a:pt x="3643956" y="370419"/>
                  </a:lnTo>
                  <a:lnTo>
                    <a:pt x="3601136" y="386903"/>
                  </a:lnTo>
                  <a:lnTo>
                    <a:pt x="3558485" y="403720"/>
                  </a:lnTo>
                  <a:lnTo>
                    <a:pt x="3516004" y="420870"/>
                  </a:lnTo>
                  <a:lnTo>
                    <a:pt x="3473695" y="438350"/>
                  </a:lnTo>
                  <a:lnTo>
                    <a:pt x="3431559" y="456159"/>
                  </a:lnTo>
                  <a:lnTo>
                    <a:pt x="3389599" y="474296"/>
                  </a:lnTo>
                  <a:lnTo>
                    <a:pt x="3347815" y="492758"/>
                  </a:lnTo>
                  <a:lnTo>
                    <a:pt x="3306210" y="511544"/>
                  </a:lnTo>
                  <a:lnTo>
                    <a:pt x="3264784" y="530653"/>
                  </a:lnTo>
                  <a:lnTo>
                    <a:pt x="3223540" y="550082"/>
                  </a:lnTo>
                  <a:lnTo>
                    <a:pt x="3182479" y="569830"/>
                  </a:lnTo>
                  <a:lnTo>
                    <a:pt x="3141603" y="589897"/>
                  </a:lnTo>
                  <a:lnTo>
                    <a:pt x="3100914" y="610279"/>
                  </a:lnTo>
                  <a:lnTo>
                    <a:pt x="3060413" y="630975"/>
                  </a:lnTo>
                  <a:lnTo>
                    <a:pt x="3020101" y="651984"/>
                  </a:lnTo>
                  <a:lnTo>
                    <a:pt x="2979981" y="673305"/>
                  </a:lnTo>
                  <a:lnTo>
                    <a:pt x="2940053" y="694934"/>
                  </a:lnTo>
                  <a:lnTo>
                    <a:pt x="2900320" y="716872"/>
                  </a:lnTo>
                  <a:lnTo>
                    <a:pt x="2860783" y="739116"/>
                  </a:lnTo>
                  <a:lnTo>
                    <a:pt x="2821445" y="761665"/>
                  </a:lnTo>
                  <a:lnTo>
                    <a:pt x="2782305" y="784517"/>
                  </a:lnTo>
                  <a:lnTo>
                    <a:pt x="2743367" y="807670"/>
                  </a:lnTo>
                  <a:lnTo>
                    <a:pt x="2704631" y="831123"/>
                  </a:lnTo>
                  <a:lnTo>
                    <a:pt x="2666100" y="854874"/>
                  </a:lnTo>
                  <a:lnTo>
                    <a:pt x="2627774" y="878922"/>
                  </a:lnTo>
                  <a:lnTo>
                    <a:pt x="2589656" y="903265"/>
                  </a:lnTo>
                  <a:lnTo>
                    <a:pt x="2551748" y="927901"/>
                  </a:lnTo>
                  <a:lnTo>
                    <a:pt x="2514050" y="952829"/>
                  </a:lnTo>
                  <a:lnTo>
                    <a:pt x="2476564" y="978047"/>
                  </a:lnTo>
                  <a:lnTo>
                    <a:pt x="2439293" y="1003554"/>
                  </a:lnTo>
                  <a:lnTo>
                    <a:pt x="2402237" y="1029347"/>
                  </a:lnTo>
                  <a:lnTo>
                    <a:pt x="2365399" y="1055426"/>
                  </a:lnTo>
                  <a:lnTo>
                    <a:pt x="2328779" y="1081789"/>
                  </a:lnTo>
                  <a:lnTo>
                    <a:pt x="2292380" y="1108433"/>
                  </a:lnTo>
                  <a:lnTo>
                    <a:pt x="2256204" y="1135359"/>
                  </a:lnTo>
                  <a:lnTo>
                    <a:pt x="2220251" y="1162563"/>
                  </a:lnTo>
                  <a:lnTo>
                    <a:pt x="2184523" y="1190044"/>
                  </a:lnTo>
                  <a:lnTo>
                    <a:pt x="2149023" y="1217801"/>
                  </a:lnTo>
                  <a:lnTo>
                    <a:pt x="2113751" y="1245832"/>
                  </a:lnTo>
                  <a:lnTo>
                    <a:pt x="2078709" y="1274135"/>
                  </a:lnTo>
                  <a:lnTo>
                    <a:pt x="2043900" y="1302709"/>
                  </a:lnTo>
                  <a:lnTo>
                    <a:pt x="2009324" y="1331552"/>
                  </a:lnTo>
                  <a:lnTo>
                    <a:pt x="1974983" y="1360663"/>
                  </a:lnTo>
                  <a:lnTo>
                    <a:pt x="1940878" y="1390040"/>
                  </a:lnTo>
                  <a:lnTo>
                    <a:pt x="1907013" y="1419681"/>
                  </a:lnTo>
                  <a:lnTo>
                    <a:pt x="1873387" y="1449585"/>
                  </a:lnTo>
                  <a:lnTo>
                    <a:pt x="1840003" y="1479750"/>
                  </a:lnTo>
                  <a:lnTo>
                    <a:pt x="1806862" y="1510174"/>
                  </a:lnTo>
                  <a:lnTo>
                    <a:pt x="1773967" y="1540856"/>
                  </a:lnTo>
                  <a:lnTo>
                    <a:pt x="1741317" y="1571795"/>
                  </a:lnTo>
                  <a:lnTo>
                    <a:pt x="1708916" y="1602988"/>
                  </a:lnTo>
                  <a:lnTo>
                    <a:pt x="1676765" y="1634434"/>
                  </a:lnTo>
                  <a:lnTo>
                    <a:pt x="1644865" y="1666132"/>
                  </a:lnTo>
                  <a:lnTo>
                    <a:pt x="1613218" y="1698079"/>
                  </a:lnTo>
                  <a:lnTo>
                    <a:pt x="1581826" y="1730275"/>
                  </a:lnTo>
                  <a:lnTo>
                    <a:pt x="1550690" y="1762717"/>
                  </a:lnTo>
                  <a:lnTo>
                    <a:pt x="1519812" y="1795405"/>
                  </a:lnTo>
                  <a:lnTo>
                    <a:pt x="1489193" y="1828335"/>
                  </a:lnTo>
                  <a:lnTo>
                    <a:pt x="1458836" y="1861507"/>
                  </a:lnTo>
                  <a:lnTo>
                    <a:pt x="1428741" y="1894920"/>
                  </a:lnTo>
                  <a:lnTo>
                    <a:pt x="1398911" y="1928571"/>
                  </a:lnTo>
                  <a:lnTo>
                    <a:pt x="1369346" y="1962459"/>
                  </a:lnTo>
                  <a:lnTo>
                    <a:pt x="1340050" y="1996582"/>
                  </a:lnTo>
                  <a:lnTo>
                    <a:pt x="1311023" y="2030939"/>
                  </a:lnTo>
                  <a:lnTo>
                    <a:pt x="1282266" y="2065528"/>
                  </a:lnTo>
                  <a:lnTo>
                    <a:pt x="1253782" y="2100347"/>
                  </a:lnTo>
                  <a:lnTo>
                    <a:pt x="1225572" y="2135395"/>
                  </a:lnTo>
                  <a:lnTo>
                    <a:pt x="1197638" y="2170671"/>
                  </a:lnTo>
                  <a:lnTo>
                    <a:pt x="1169982" y="2206172"/>
                  </a:lnTo>
                  <a:lnTo>
                    <a:pt x="1142604" y="2241897"/>
                  </a:lnTo>
                  <a:lnTo>
                    <a:pt x="1115507" y="2277844"/>
                  </a:lnTo>
                  <a:lnTo>
                    <a:pt x="1088692" y="2314012"/>
                  </a:lnTo>
                  <a:lnTo>
                    <a:pt x="1062162" y="2350399"/>
                  </a:lnTo>
                  <a:lnTo>
                    <a:pt x="1035916" y="2387004"/>
                  </a:lnTo>
                  <a:lnTo>
                    <a:pt x="1009958" y="2423825"/>
                  </a:lnTo>
                  <a:lnTo>
                    <a:pt x="984289" y="2460860"/>
                  </a:lnTo>
                  <a:lnTo>
                    <a:pt x="958910" y="2498108"/>
                  </a:lnTo>
                  <a:lnTo>
                    <a:pt x="933823" y="2535567"/>
                  </a:lnTo>
                  <a:lnTo>
                    <a:pt x="909029" y="2573235"/>
                  </a:lnTo>
                  <a:lnTo>
                    <a:pt x="884531" y="2611111"/>
                  </a:lnTo>
                  <a:lnTo>
                    <a:pt x="860330" y="2649193"/>
                  </a:lnTo>
                  <a:lnTo>
                    <a:pt x="836427" y="2687480"/>
                  </a:lnTo>
                  <a:lnTo>
                    <a:pt x="812824" y="2725970"/>
                  </a:lnTo>
                  <a:lnTo>
                    <a:pt x="789523" y="2764662"/>
                  </a:lnTo>
                  <a:lnTo>
                    <a:pt x="766526" y="2803553"/>
                  </a:lnTo>
                  <a:lnTo>
                    <a:pt x="743833" y="2842643"/>
                  </a:lnTo>
                  <a:lnTo>
                    <a:pt x="721447" y="2881929"/>
                  </a:lnTo>
                  <a:lnTo>
                    <a:pt x="699369" y="2921410"/>
                  </a:lnTo>
                  <a:lnTo>
                    <a:pt x="677601" y="2961084"/>
                  </a:lnTo>
                  <a:lnTo>
                    <a:pt x="656145" y="3000950"/>
                  </a:lnTo>
                  <a:lnTo>
                    <a:pt x="635002" y="3041006"/>
                  </a:lnTo>
                  <a:lnTo>
                    <a:pt x="614173" y="3081250"/>
                  </a:lnTo>
                  <a:lnTo>
                    <a:pt x="593661" y="3121682"/>
                  </a:lnTo>
                  <a:lnTo>
                    <a:pt x="573467" y="3162299"/>
                  </a:lnTo>
                  <a:lnTo>
                    <a:pt x="553592" y="3203099"/>
                  </a:lnTo>
                  <a:lnTo>
                    <a:pt x="534039" y="3244081"/>
                  </a:lnTo>
                  <a:lnTo>
                    <a:pt x="514809" y="3285244"/>
                  </a:lnTo>
                  <a:lnTo>
                    <a:pt x="495903" y="3326586"/>
                  </a:lnTo>
                  <a:lnTo>
                    <a:pt x="477323" y="3368105"/>
                  </a:lnTo>
                  <a:lnTo>
                    <a:pt x="459071" y="3409799"/>
                  </a:lnTo>
                  <a:lnTo>
                    <a:pt x="441148" y="3451668"/>
                  </a:lnTo>
                  <a:lnTo>
                    <a:pt x="423556" y="3493708"/>
                  </a:lnTo>
                  <a:lnTo>
                    <a:pt x="406297" y="3535920"/>
                  </a:lnTo>
                  <a:lnTo>
                    <a:pt x="389372" y="3578301"/>
                  </a:lnTo>
                  <a:lnTo>
                    <a:pt x="372782" y="3620849"/>
                  </a:lnTo>
                  <a:lnTo>
                    <a:pt x="356531" y="3663563"/>
                  </a:lnTo>
                  <a:lnTo>
                    <a:pt x="340618" y="3706441"/>
                  </a:lnTo>
                  <a:lnTo>
                    <a:pt x="325046" y="3749482"/>
                  </a:lnTo>
                  <a:lnTo>
                    <a:pt x="309817" y="3792684"/>
                  </a:lnTo>
                  <a:lnTo>
                    <a:pt x="294931" y="3836046"/>
                  </a:lnTo>
                  <a:lnTo>
                    <a:pt x="280391" y="3879565"/>
                  </a:lnTo>
                  <a:lnTo>
                    <a:pt x="266198" y="3923241"/>
                  </a:lnTo>
                  <a:lnTo>
                    <a:pt x="252355" y="3967071"/>
                  </a:lnTo>
                  <a:lnTo>
                    <a:pt x="238861" y="4011054"/>
                  </a:lnTo>
                  <a:lnTo>
                    <a:pt x="225720" y="4055189"/>
                  </a:lnTo>
                  <a:lnTo>
                    <a:pt x="212932" y="4099473"/>
                  </a:lnTo>
                  <a:lnTo>
                    <a:pt x="200500" y="4143905"/>
                  </a:lnTo>
                  <a:lnTo>
                    <a:pt x="188424" y="4188484"/>
                  </a:lnTo>
                  <a:lnTo>
                    <a:pt x="176708" y="4233208"/>
                  </a:lnTo>
                  <a:lnTo>
                    <a:pt x="165351" y="4278076"/>
                  </a:lnTo>
                  <a:lnTo>
                    <a:pt x="154356" y="4323085"/>
                  </a:lnTo>
                  <a:lnTo>
                    <a:pt x="143725" y="4368234"/>
                  </a:lnTo>
                  <a:lnTo>
                    <a:pt x="133459" y="4413521"/>
                  </a:lnTo>
                  <a:lnTo>
                    <a:pt x="123559" y="4458946"/>
                  </a:lnTo>
                  <a:lnTo>
                    <a:pt x="114028" y="4504505"/>
                  </a:lnTo>
                  <a:lnTo>
                    <a:pt x="104867" y="4550198"/>
                  </a:lnTo>
                  <a:lnTo>
                    <a:pt x="96077" y="4596024"/>
                  </a:lnTo>
                  <a:lnTo>
                    <a:pt x="87661" y="4641979"/>
                  </a:lnTo>
                  <a:lnTo>
                    <a:pt x="79619" y="4688064"/>
                  </a:lnTo>
                  <a:lnTo>
                    <a:pt x="71954" y="4734276"/>
                  </a:lnTo>
                  <a:lnTo>
                    <a:pt x="64667" y="4780613"/>
                  </a:lnTo>
                  <a:lnTo>
                    <a:pt x="57759" y="4827074"/>
                  </a:lnTo>
                  <a:lnTo>
                    <a:pt x="51233" y="4873657"/>
                  </a:lnTo>
                  <a:lnTo>
                    <a:pt x="45090" y="4920362"/>
                  </a:lnTo>
                  <a:lnTo>
                    <a:pt x="39331" y="4967185"/>
                  </a:lnTo>
                  <a:lnTo>
                    <a:pt x="33959" y="5014126"/>
                  </a:lnTo>
                  <a:lnTo>
                    <a:pt x="28974" y="5061182"/>
                  </a:lnTo>
                  <a:lnTo>
                    <a:pt x="24379" y="5108353"/>
                  </a:lnTo>
                  <a:lnTo>
                    <a:pt x="20175" y="5155637"/>
                  </a:lnTo>
                  <a:lnTo>
                    <a:pt x="16364" y="5203032"/>
                  </a:lnTo>
                  <a:lnTo>
                    <a:pt x="12946" y="5250536"/>
                  </a:lnTo>
                  <a:lnTo>
                    <a:pt x="9925" y="5298148"/>
                  </a:lnTo>
                  <a:lnTo>
                    <a:pt x="7302" y="5345866"/>
                  </a:lnTo>
                  <a:lnTo>
                    <a:pt x="5077" y="5393688"/>
                  </a:lnTo>
                  <a:lnTo>
                    <a:pt x="3254" y="5441614"/>
                  </a:lnTo>
                  <a:lnTo>
                    <a:pt x="1832" y="5489641"/>
                  </a:lnTo>
                  <a:lnTo>
                    <a:pt x="815" y="5537768"/>
                  </a:lnTo>
                  <a:lnTo>
                    <a:pt x="204" y="5585993"/>
                  </a:lnTo>
                  <a:lnTo>
                    <a:pt x="0" y="5634314"/>
                  </a:lnTo>
                  <a:lnTo>
                    <a:pt x="231" y="5685741"/>
                  </a:lnTo>
                  <a:lnTo>
                    <a:pt x="923" y="5737059"/>
                  </a:lnTo>
                  <a:lnTo>
                    <a:pt x="2075" y="5788265"/>
                  </a:lnTo>
                  <a:lnTo>
                    <a:pt x="3685" y="5839358"/>
                  </a:lnTo>
                  <a:lnTo>
                    <a:pt x="5749" y="5890335"/>
                  </a:lnTo>
                  <a:lnTo>
                    <a:pt x="8267" y="5941195"/>
                  </a:lnTo>
                  <a:lnTo>
                    <a:pt x="11237" y="5991937"/>
                  </a:lnTo>
                  <a:lnTo>
                    <a:pt x="14656" y="6042557"/>
                  </a:lnTo>
                  <a:lnTo>
                    <a:pt x="18523" y="6093054"/>
                  </a:lnTo>
                  <a:lnTo>
                    <a:pt x="22835" y="6143426"/>
                  </a:lnTo>
                  <a:lnTo>
                    <a:pt x="27591" y="6193670"/>
                  </a:lnTo>
                  <a:lnTo>
                    <a:pt x="32788" y="6243787"/>
                  </a:lnTo>
                  <a:lnTo>
                    <a:pt x="38426" y="6293772"/>
                  </a:lnTo>
                  <a:lnTo>
                    <a:pt x="44501" y="6343624"/>
                  </a:lnTo>
                  <a:lnTo>
                    <a:pt x="51012" y="6393342"/>
                  </a:lnTo>
                  <a:lnTo>
                    <a:pt x="57957" y="6442922"/>
                  </a:lnTo>
                  <a:lnTo>
                    <a:pt x="65333" y="6492364"/>
                  </a:lnTo>
                  <a:lnTo>
                    <a:pt x="91473" y="6637805"/>
                  </a:lnTo>
                  <a:lnTo>
                    <a:pt x="9422523" y="6637805"/>
                  </a:lnTo>
                  <a:lnTo>
                    <a:pt x="9422523" y="1411784"/>
                  </a:lnTo>
                  <a:lnTo>
                    <a:pt x="9277088" y="1286603"/>
                  </a:lnTo>
                  <a:lnTo>
                    <a:pt x="9239254" y="1255848"/>
                  </a:lnTo>
                  <a:lnTo>
                    <a:pt x="9201149" y="1225411"/>
                  </a:lnTo>
                  <a:lnTo>
                    <a:pt x="9162775" y="1195295"/>
                  </a:lnTo>
                  <a:lnTo>
                    <a:pt x="9124136" y="1165501"/>
                  </a:lnTo>
                  <a:lnTo>
                    <a:pt x="9085231" y="1136032"/>
                  </a:lnTo>
                  <a:lnTo>
                    <a:pt x="9046065" y="1106889"/>
                  </a:lnTo>
                  <a:lnTo>
                    <a:pt x="9006638" y="1078076"/>
                  </a:lnTo>
                  <a:lnTo>
                    <a:pt x="8966953" y="1049593"/>
                  </a:lnTo>
                  <a:lnTo>
                    <a:pt x="8927012" y="1021443"/>
                  </a:lnTo>
                  <a:lnTo>
                    <a:pt x="8886817" y="993628"/>
                  </a:lnTo>
                  <a:lnTo>
                    <a:pt x="8846370" y="966150"/>
                  </a:lnTo>
                  <a:lnTo>
                    <a:pt x="8805673" y="939011"/>
                  </a:lnTo>
                  <a:lnTo>
                    <a:pt x="8764728" y="912213"/>
                  </a:lnTo>
                  <a:lnTo>
                    <a:pt x="8723537" y="885759"/>
                  </a:lnTo>
                  <a:lnTo>
                    <a:pt x="8682103" y="859649"/>
                  </a:lnTo>
                  <a:lnTo>
                    <a:pt x="8640427" y="833887"/>
                  </a:lnTo>
                  <a:lnTo>
                    <a:pt x="8598511" y="808474"/>
                  </a:lnTo>
                  <a:lnTo>
                    <a:pt x="8556357" y="783412"/>
                  </a:lnTo>
                  <a:lnTo>
                    <a:pt x="8513968" y="758703"/>
                  </a:lnTo>
                  <a:lnTo>
                    <a:pt x="8471346" y="734350"/>
                  </a:lnTo>
                  <a:lnTo>
                    <a:pt x="8428492" y="710354"/>
                  </a:lnTo>
                  <a:lnTo>
                    <a:pt x="8385408" y="686718"/>
                  </a:lnTo>
                  <a:lnTo>
                    <a:pt x="8342098" y="663444"/>
                  </a:lnTo>
                  <a:lnTo>
                    <a:pt x="8298562" y="640533"/>
                  </a:lnTo>
                  <a:lnTo>
                    <a:pt x="8254803" y="617987"/>
                  </a:lnTo>
                  <a:lnTo>
                    <a:pt x="8210823" y="595809"/>
                  </a:lnTo>
                  <a:lnTo>
                    <a:pt x="8166624" y="574001"/>
                  </a:lnTo>
                  <a:lnTo>
                    <a:pt x="8122208" y="552565"/>
                  </a:lnTo>
                  <a:lnTo>
                    <a:pt x="8077577" y="531503"/>
                  </a:lnTo>
                  <a:lnTo>
                    <a:pt x="8032733" y="510816"/>
                  </a:lnTo>
                  <a:lnTo>
                    <a:pt x="7987678" y="490507"/>
                  </a:lnTo>
                  <a:lnTo>
                    <a:pt x="7942415" y="470579"/>
                  </a:lnTo>
                  <a:lnTo>
                    <a:pt x="7896945" y="451032"/>
                  </a:lnTo>
                  <a:lnTo>
                    <a:pt x="7851270" y="431869"/>
                  </a:lnTo>
                  <a:lnTo>
                    <a:pt x="7805393" y="413093"/>
                  </a:lnTo>
                  <a:lnTo>
                    <a:pt x="7759315" y="394704"/>
                  </a:lnTo>
                  <a:lnTo>
                    <a:pt x="7713038" y="376706"/>
                  </a:lnTo>
                  <a:lnTo>
                    <a:pt x="7666566" y="359100"/>
                  </a:lnTo>
                  <a:lnTo>
                    <a:pt x="7619899" y="341889"/>
                  </a:lnTo>
                  <a:lnTo>
                    <a:pt x="7573039" y="325073"/>
                  </a:lnTo>
                  <a:lnTo>
                    <a:pt x="7525990" y="308656"/>
                  </a:lnTo>
                  <a:lnTo>
                    <a:pt x="7478752" y="292640"/>
                  </a:lnTo>
                  <a:lnTo>
                    <a:pt x="7431329" y="277026"/>
                  </a:lnTo>
                  <a:lnTo>
                    <a:pt x="7383721" y="261816"/>
                  </a:lnTo>
                  <a:lnTo>
                    <a:pt x="7335931" y="247013"/>
                  </a:lnTo>
                  <a:lnTo>
                    <a:pt x="7287961" y="232619"/>
                  </a:lnTo>
                  <a:lnTo>
                    <a:pt x="7239814" y="218635"/>
                  </a:lnTo>
                  <a:lnTo>
                    <a:pt x="7191491" y="205064"/>
                  </a:lnTo>
                  <a:lnTo>
                    <a:pt x="7142994" y="191908"/>
                  </a:lnTo>
                  <a:lnTo>
                    <a:pt x="7094325" y="179169"/>
                  </a:lnTo>
                  <a:lnTo>
                    <a:pt x="7045487" y="166848"/>
                  </a:lnTo>
                  <a:lnTo>
                    <a:pt x="6996481" y="154948"/>
                  </a:lnTo>
                  <a:lnTo>
                    <a:pt x="6947310" y="143472"/>
                  </a:lnTo>
                  <a:lnTo>
                    <a:pt x="6897975" y="132420"/>
                  </a:lnTo>
                  <a:lnTo>
                    <a:pt x="6848479" y="121795"/>
                  </a:lnTo>
                  <a:lnTo>
                    <a:pt x="6798824" y="111600"/>
                  </a:lnTo>
                  <a:lnTo>
                    <a:pt x="6749011" y="101835"/>
                  </a:lnTo>
                  <a:lnTo>
                    <a:pt x="6699043" y="92504"/>
                  </a:lnTo>
                  <a:lnTo>
                    <a:pt x="6648922" y="83608"/>
                  </a:lnTo>
                  <a:lnTo>
                    <a:pt x="6598650" y="75149"/>
                  </a:lnTo>
                  <a:lnTo>
                    <a:pt x="6548229" y="67130"/>
                  </a:lnTo>
                  <a:lnTo>
                    <a:pt x="6497661" y="59552"/>
                  </a:lnTo>
                  <a:lnTo>
                    <a:pt x="6446948" y="52417"/>
                  </a:lnTo>
                  <a:lnTo>
                    <a:pt x="6396093" y="45728"/>
                  </a:lnTo>
                  <a:lnTo>
                    <a:pt x="6345096" y="39486"/>
                  </a:lnTo>
                  <a:lnTo>
                    <a:pt x="6293961" y="33694"/>
                  </a:lnTo>
                  <a:lnTo>
                    <a:pt x="6242689" y="28354"/>
                  </a:lnTo>
                  <a:lnTo>
                    <a:pt x="6191283" y="23467"/>
                  </a:lnTo>
                  <a:lnTo>
                    <a:pt x="6139744" y="19036"/>
                  </a:lnTo>
                  <a:lnTo>
                    <a:pt x="6088075" y="15062"/>
                  </a:lnTo>
                  <a:lnTo>
                    <a:pt x="6036277" y="11549"/>
                  </a:lnTo>
                  <a:lnTo>
                    <a:pt x="5984353" y="8497"/>
                  </a:lnTo>
                  <a:lnTo>
                    <a:pt x="5932304" y="5909"/>
                  </a:lnTo>
                  <a:lnTo>
                    <a:pt x="5880134" y="3787"/>
                  </a:lnTo>
                  <a:lnTo>
                    <a:pt x="5827843" y="2133"/>
                  </a:lnTo>
                  <a:lnTo>
                    <a:pt x="5775434" y="949"/>
                  </a:lnTo>
                  <a:lnTo>
                    <a:pt x="5722909" y="237"/>
                  </a:lnTo>
                  <a:lnTo>
                    <a:pt x="5670270" y="0"/>
                  </a:lnTo>
                  <a:close/>
                </a:path>
              </a:pathLst>
            </a:custGeom>
            <a:grpFill/>
          </p:spPr>
          <p:txBody>
            <a:bodyPr wrap="square" lIns="0" tIns="0" rIns="0" bIns="0" rtlCol="0"/>
            <a:lstStyle/>
            <a:p>
              <a:endParaRPr/>
            </a:p>
          </p:txBody>
        </p:sp>
        <p:sp>
          <p:nvSpPr>
            <p:cNvPr id="5" name="object 5"/>
            <p:cNvSpPr/>
            <p:nvPr/>
          </p:nvSpPr>
          <p:spPr>
            <a:xfrm>
              <a:off x="587820" y="1219200"/>
              <a:ext cx="3365688" cy="3429000"/>
            </a:xfrm>
            <a:custGeom>
              <a:avLst/>
              <a:gdLst/>
              <a:ahLst/>
              <a:cxnLst/>
              <a:rect l="l" t="t" r="r" b="b"/>
              <a:pathLst>
                <a:path w="2580640" h="2560320">
                  <a:moveTo>
                    <a:pt x="235991" y="947661"/>
                  </a:moveTo>
                  <a:lnTo>
                    <a:pt x="232371" y="923582"/>
                  </a:lnTo>
                  <a:lnTo>
                    <a:pt x="219989" y="902627"/>
                  </a:lnTo>
                  <a:lnTo>
                    <a:pt x="199821" y="887501"/>
                  </a:lnTo>
                  <a:lnTo>
                    <a:pt x="175361" y="881380"/>
                  </a:lnTo>
                  <a:lnTo>
                    <a:pt x="151282" y="884999"/>
                  </a:lnTo>
                  <a:lnTo>
                    <a:pt x="115201" y="917549"/>
                  </a:lnTo>
                  <a:lnTo>
                    <a:pt x="83197" y="993775"/>
                  </a:lnTo>
                  <a:lnTo>
                    <a:pt x="56908" y="1067117"/>
                  </a:lnTo>
                  <a:lnTo>
                    <a:pt x="34150" y="1142326"/>
                  </a:lnTo>
                  <a:lnTo>
                    <a:pt x="15036" y="1219288"/>
                  </a:lnTo>
                  <a:lnTo>
                    <a:pt x="0" y="1296339"/>
                  </a:lnTo>
                  <a:lnTo>
                    <a:pt x="165" y="1321562"/>
                  </a:lnTo>
                  <a:lnTo>
                    <a:pt x="9652" y="1343977"/>
                  </a:lnTo>
                  <a:lnTo>
                    <a:pt x="26860" y="1361198"/>
                  </a:lnTo>
                  <a:lnTo>
                    <a:pt x="50165" y="1370825"/>
                  </a:lnTo>
                  <a:lnTo>
                    <a:pt x="75374" y="1370672"/>
                  </a:lnTo>
                  <a:lnTo>
                    <a:pt x="115023" y="1343977"/>
                  </a:lnTo>
                  <a:lnTo>
                    <a:pt x="138772" y="1248333"/>
                  </a:lnTo>
                  <a:lnTo>
                    <a:pt x="139077" y="1246759"/>
                  </a:lnTo>
                  <a:lnTo>
                    <a:pt x="139458" y="1245184"/>
                  </a:lnTo>
                  <a:lnTo>
                    <a:pt x="156248" y="1177569"/>
                  </a:lnTo>
                  <a:lnTo>
                    <a:pt x="156629" y="1176032"/>
                  </a:lnTo>
                  <a:lnTo>
                    <a:pt x="157099" y="1174483"/>
                  </a:lnTo>
                  <a:lnTo>
                    <a:pt x="177076" y="1108468"/>
                  </a:lnTo>
                  <a:lnTo>
                    <a:pt x="201142" y="1041082"/>
                  </a:lnTo>
                  <a:lnTo>
                    <a:pt x="228358" y="975487"/>
                  </a:lnTo>
                  <a:lnTo>
                    <a:pt x="228955" y="974051"/>
                  </a:lnTo>
                  <a:lnTo>
                    <a:pt x="229641" y="972604"/>
                  </a:lnTo>
                  <a:lnTo>
                    <a:pt x="229870" y="972121"/>
                  </a:lnTo>
                  <a:lnTo>
                    <a:pt x="235991" y="947661"/>
                  </a:lnTo>
                  <a:close/>
                </a:path>
                <a:path w="2580640" h="2560320">
                  <a:moveTo>
                    <a:pt x="813371" y="277469"/>
                  </a:moveTo>
                  <a:lnTo>
                    <a:pt x="804799" y="253758"/>
                  </a:lnTo>
                  <a:lnTo>
                    <a:pt x="787692" y="235242"/>
                  </a:lnTo>
                  <a:lnTo>
                    <a:pt x="765581" y="225056"/>
                  </a:lnTo>
                  <a:lnTo>
                    <a:pt x="741260" y="223926"/>
                  </a:lnTo>
                  <a:lnTo>
                    <a:pt x="717550" y="232498"/>
                  </a:lnTo>
                  <a:lnTo>
                    <a:pt x="633044" y="288061"/>
                  </a:lnTo>
                  <a:lnTo>
                    <a:pt x="573201" y="332790"/>
                  </a:lnTo>
                  <a:lnTo>
                    <a:pt x="515518" y="380339"/>
                  </a:lnTo>
                  <a:lnTo>
                    <a:pt x="460133" y="430631"/>
                  </a:lnTo>
                  <a:lnTo>
                    <a:pt x="410108" y="480644"/>
                  </a:lnTo>
                  <a:lnTo>
                    <a:pt x="391502" y="525538"/>
                  </a:lnTo>
                  <a:lnTo>
                    <a:pt x="396151" y="549440"/>
                  </a:lnTo>
                  <a:lnTo>
                    <a:pt x="410095" y="570445"/>
                  </a:lnTo>
                  <a:lnTo>
                    <a:pt x="431101" y="584403"/>
                  </a:lnTo>
                  <a:lnTo>
                    <a:pt x="454990" y="589051"/>
                  </a:lnTo>
                  <a:lnTo>
                    <a:pt x="478904" y="584403"/>
                  </a:lnTo>
                  <a:lnTo>
                    <a:pt x="499910" y="570445"/>
                  </a:lnTo>
                  <a:lnTo>
                    <a:pt x="546747" y="523633"/>
                  </a:lnTo>
                  <a:lnTo>
                    <a:pt x="547763" y="522617"/>
                  </a:lnTo>
                  <a:lnTo>
                    <a:pt x="548957" y="521538"/>
                  </a:lnTo>
                  <a:lnTo>
                    <a:pt x="597585" y="477367"/>
                  </a:lnTo>
                  <a:lnTo>
                    <a:pt x="598639" y="476415"/>
                  </a:lnTo>
                  <a:lnTo>
                    <a:pt x="599897" y="475373"/>
                  </a:lnTo>
                  <a:lnTo>
                    <a:pt x="650544" y="433616"/>
                  </a:lnTo>
                  <a:lnTo>
                    <a:pt x="651649" y="432701"/>
                  </a:lnTo>
                  <a:lnTo>
                    <a:pt x="652945" y="431736"/>
                  </a:lnTo>
                  <a:lnTo>
                    <a:pt x="705510" y="392455"/>
                  </a:lnTo>
                  <a:lnTo>
                    <a:pt x="706653" y="391604"/>
                  </a:lnTo>
                  <a:lnTo>
                    <a:pt x="762368" y="353961"/>
                  </a:lnTo>
                  <a:lnTo>
                    <a:pt x="783539" y="341007"/>
                  </a:lnTo>
                  <a:lnTo>
                    <a:pt x="802068" y="323900"/>
                  </a:lnTo>
                  <a:lnTo>
                    <a:pt x="812241" y="301790"/>
                  </a:lnTo>
                  <a:lnTo>
                    <a:pt x="813371" y="277469"/>
                  </a:lnTo>
                  <a:close/>
                </a:path>
                <a:path w="2580640" h="2560320">
                  <a:moveTo>
                    <a:pt x="1661172" y="67779"/>
                  </a:moveTo>
                  <a:lnTo>
                    <a:pt x="1644434" y="22161"/>
                  </a:lnTo>
                  <a:lnTo>
                    <a:pt x="1600327" y="1727"/>
                  </a:lnTo>
                  <a:lnTo>
                    <a:pt x="1558188" y="0"/>
                  </a:lnTo>
                  <a:lnTo>
                    <a:pt x="1480273" y="723"/>
                  </a:lnTo>
                  <a:lnTo>
                    <a:pt x="1403057" y="5308"/>
                  </a:lnTo>
                  <a:lnTo>
                    <a:pt x="1326654" y="13690"/>
                  </a:lnTo>
                  <a:lnTo>
                    <a:pt x="1251204" y="25768"/>
                  </a:lnTo>
                  <a:lnTo>
                    <a:pt x="1206093" y="35293"/>
                  </a:lnTo>
                  <a:lnTo>
                    <a:pt x="1165999" y="62776"/>
                  </a:lnTo>
                  <a:lnTo>
                    <a:pt x="1156855" y="85331"/>
                  </a:lnTo>
                  <a:lnTo>
                    <a:pt x="1157084" y="110553"/>
                  </a:lnTo>
                  <a:lnTo>
                    <a:pt x="1167066" y="133705"/>
                  </a:lnTo>
                  <a:lnTo>
                    <a:pt x="1184554" y="150634"/>
                  </a:lnTo>
                  <a:lnTo>
                    <a:pt x="1207122" y="159778"/>
                  </a:lnTo>
                  <a:lnTo>
                    <a:pt x="1232331" y="159562"/>
                  </a:lnTo>
                  <a:lnTo>
                    <a:pt x="1273213" y="150926"/>
                  </a:lnTo>
                  <a:lnTo>
                    <a:pt x="1274394" y="150672"/>
                  </a:lnTo>
                  <a:lnTo>
                    <a:pt x="1276388" y="150355"/>
                  </a:lnTo>
                  <a:lnTo>
                    <a:pt x="1342567" y="139763"/>
                  </a:lnTo>
                  <a:lnTo>
                    <a:pt x="1343634" y="139585"/>
                  </a:lnTo>
                  <a:lnTo>
                    <a:pt x="1345907" y="139344"/>
                  </a:lnTo>
                  <a:lnTo>
                    <a:pt x="1412900" y="131991"/>
                  </a:lnTo>
                  <a:lnTo>
                    <a:pt x="1484376" y="127698"/>
                  </a:lnTo>
                  <a:lnTo>
                    <a:pt x="1494828" y="127596"/>
                  </a:lnTo>
                  <a:lnTo>
                    <a:pt x="1556169" y="127025"/>
                  </a:lnTo>
                  <a:lnTo>
                    <a:pt x="1595120" y="128625"/>
                  </a:lnTo>
                  <a:lnTo>
                    <a:pt x="1640738" y="111887"/>
                  </a:lnTo>
                  <a:lnTo>
                    <a:pt x="1655165" y="92278"/>
                  </a:lnTo>
                  <a:lnTo>
                    <a:pt x="1661172" y="67779"/>
                  </a:lnTo>
                  <a:close/>
                </a:path>
                <a:path w="2580640" h="2560320">
                  <a:moveTo>
                    <a:pt x="2486660" y="347992"/>
                  </a:moveTo>
                  <a:lnTo>
                    <a:pt x="2486025" y="346138"/>
                  </a:lnTo>
                  <a:lnTo>
                    <a:pt x="2478849" y="324929"/>
                  </a:lnTo>
                  <a:lnTo>
                    <a:pt x="2474264" y="319697"/>
                  </a:lnTo>
                  <a:lnTo>
                    <a:pt x="2462225" y="305981"/>
                  </a:lnTo>
                  <a:lnTo>
                    <a:pt x="2457005" y="302006"/>
                  </a:lnTo>
                  <a:lnTo>
                    <a:pt x="2446909" y="294868"/>
                  </a:lnTo>
                  <a:lnTo>
                    <a:pt x="2414066" y="271653"/>
                  </a:lnTo>
                  <a:lnTo>
                    <a:pt x="2411412" y="269773"/>
                  </a:lnTo>
                  <a:lnTo>
                    <a:pt x="2381313" y="250088"/>
                  </a:lnTo>
                  <a:lnTo>
                    <a:pt x="2364752" y="239242"/>
                  </a:lnTo>
                  <a:lnTo>
                    <a:pt x="2317077" y="210426"/>
                  </a:lnTo>
                  <a:lnTo>
                    <a:pt x="2268423" y="183349"/>
                  </a:lnTo>
                  <a:lnTo>
                    <a:pt x="2218867" y="158038"/>
                  </a:lnTo>
                  <a:lnTo>
                    <a:pt x="2168423" y="134505"/>
                  </a:lnTo>
                  <a:lnTo>
                    <a:pt x="2117153" y="112788"/>
                  </a:lnTo>
                  <a:lnTo>
                    <a:pt x="2089810" y="107683"/>
                  </a:lnTo>
                  <a:lnTo>
                    <a:pt x="2066099" y="113195"/>
                  </a:lnTo>
                  <a:lnTo>
                    <a:pt x="2046185" y="127190"/>
                  </a:lnTo>
                  <a:lnTo>
                    <a:pt x="2032698" y="148501"/>
                  </a:lnTo>
                  <a:lnTo>
                    <a:pt x="2028532" y="173367"/>
                  </a:lnTo>
                  <a:lnTo>
                    <a:pt x="2034044" y="197078"/>
                  </a:lnTo>
                  <a:lnTo>
                    <a:pt x="2048040" y="216992"/>
                  </a:lnTo>
                  <a:lnTo>
                    <a:pt x="2069223" y="230403"/>
                  </a:lnTo>
                  <a:lnTo>
                    <a:pt x="2069693" y="230606"/>
                  </a:lnTo>
                  <a:lnTo>
                    <a:pt x="2070658" y="231025"/>
                  </a:lnTo>
                  <a:lnTo>
                    <a:pt x="2116798" y="250558"/>
                  </a:lnTo>
                  <a:lnTo>
                    <a:pt x="2117737" y="251002"/>
                  </a:lnTo>
                  <a:lnTo>
                    <a:pt x="2163127" y="272173"/>
                  </a:lnTo>
                  <a:lnTo>
                    <a:pt x="2164054" y="272656"/>
                  </a:lnTo>
                  <a:lnTo>
                    <a:pt x="2208631" y="295414"/>
                  </a:lnTo>
                  <a:lnTo>
                    <a:pt x="2209571" y="295935"/>
                  </a:lnTo>
                  <a:lnTo>
                    <a:pt x="2253323" y="320294"/>
                  </a:lnTo>
                  <a:lnTo>
                    <a:pt x="2297099" y="346760"/>
                  </a:lnTo>
                  <a:lnTo>
                    <a:pt x="2339975" y="374815"/>
                  </a:lnTo>
                  <a:lnTo>
                    <a:pt x="2381834" y="404406"/>
                  </a:lnTo>
                  <a:lnTo>
                    <a:pt x="2385237" y="406996"/>
                  </a:lnTo>
                  <a:lnTo>
                    <a:pt x="2407920" y="418007"/>
                  </a:lnTo>
                  <a:lnTo>
                    <a:pt x="2455278" y="411607"/>
                  </a:lnTo>
                  <a:lnTo>
                    <a:pt x="2484348" y="374142"/>
                  </a:lnTo>
                  <a:lnTo>
                    <a:pt x="2485250" y="372287"/>
                  </a:lnTo>
                  <a:lnTo>
                    <a:pt x="2486660" y="347992"/>
                  </a:lnTo>
                  <a:close/>
                </a:path>
                <a:path w="2580640" h="2560320">
                  <a:moveTo>
                    <a:pt x="2580309" y="1615465"/>
                  </a:moveTo>
                  <a:lnTo>
                    <a:pt x="2579116" y="1568310"/>
                  </a:lnTo>
                  <a:lnTo>
                    <a:pt x="2575585" y="1521752"/>
                  </a:lnTo>
                  <a:lnTo>
                    <a:pt x="2569781" y="1475854"/>
                  </a:lnTo>
                  <a:lnTo>
                    <a:pt x="2561742" y="1430655"/>
                  </a:lnTo>
                  <a:lnTo>
                    <a:pt x="2551519" y="1386217"/>
                  </a:lnTo>
                  <a:lnTo>
                    <a:pt x="2539187" y="1342593"/>
                  </a:lnTo>
                  <a:lnTo>
                    <a:pt x="2524798" y="1299845"/>
                  </a:lnTo>
                  <a:lnTo>
                    <a:pt x="2508402" y="1258023"/>
                  </a:lnTo>
                  <a:lnTo>
                    <a:pt x="2490051" y="1217168"/>
                  </a:lnTo>
                  <a:lnTo>
                    <a:pt x="2469807" y="1177353"/>
                  </a:lnTo>
                  <a:lnTo>
                    <a:pt x="2447721" y="1138618"/>
                  </a:lnTo>
                  <a:lnTo>
                    <a:pt x="2423858" y="1101026"/>
                  </a:lnTo>
                  <a:lnTo>
                    <a:pt x="2398255" y="1064615"/>
                  </a:lnTo>
                  <a:lnTo>
                    <a:pt x="2370988" y="1029474"/>
                  </a:lnTo>
                  <a:lnTo>
                    <a:pt x="2342108" y="995616"/>
                  </a:lnTo>
                  <a:lnTo>
                    <a:pt x="2311666" y="963129"/>
                  </a:lnTo>
                  <a:lnTo>
                    <a:pt x="2279713" y="932040"/>
                  </a:lnTo>
                  <a:lnTo>
                    <a:pt x="2246312" y="902423"/>
                  </a:lnTo>
                  <a:lnTo>
                    <a:pt x="2211514" y="874318"/>
                  </a:lnTo>
                  <a:lnTo>
                    <a:pt x="2175383" y="847801"/>
                  </a:lnTo>
                  <a:lnTo>
                    <a:pt x="2137968" y="822896"/>
                  </a:lnTo>
                  <a:lnTo>
                    <a:pt x="2099335" y="799680"/>
                  </a:lnTo>
                  <a:lnTo>
                    <a:pt x="2059520" y="778192"/>
                  </a:lnTo>
                  <a:lnTo>
                    <a:pt x="2018588" y="758494"/>
                  </a:lnTo>
                  <a:lnTo>
                    <a:pt x="1976602" y="740638"/>
                  </a:lnTo>
                  <a:lnTo>
                    <a:pt x="1933600" y="724687"/>
                  </a:lnTo>
                  <a:lnTo>
                    <a:pt x="1889658" y="710692"/>
                  </a:lnTo>
                  <a:lnTo>
                    <a:pt x="1844827" y="698690"/>
                  </a:lnTo>
                  <a:lnTo>
                    <a:pt x="1799145" y="688746"/>
                  </a:lnTo>
                  <a:lnTo>
                    <a:pt x="1752688" y="680923"/>
                  </a:lnTo>
                  <a:lnTo>
                    <a:pt x="1705508" y="675271"/>
                  </a:lnTo>
                  <a:lnTo>
                    <a:pt x="1657654" y="671842"/>
                  </a:lnTo>
                  <a:lnTo>
                    <a:pt x="1609191" y="670687"/>
                  </a:lnTo>
                  <a:lnTo>
                    <a:pt x="1560715" y="671842"/>
                  </a:lnTo>
                  <a:lnTo>
                    <a:pt x="1512862" y="675271"/>
                  </a:lnTo>
                  <a:lnTo>
                    <a:pt x="1465681" y="680923"/>
                  </a:lnTo>
                  <a:lnTo>
                    <a:pt x="1419225" y="688746"/>
                  </a:lnTo>
                  <a:lnTo>
                    <a:pt x="1373555" y="698690"/>
                  </a:lnTo>
                  <a:lnTo>
                    <a:pt x="1328712" y="710692"/>
                  </a:lnTo>
                  <a:lnTo>
                    <a:pt x="1284770" y="724687"/>
                  </a:lnTo>
                  <a:lnTo>
                    <a:pt x="1241780" y="740638"/>
                  </a:lnTo>
                  <a:lnTo>
                    <a:pt x="1199781" y="758494"/>
                  </a:lnTo>
                  <a:lnTo>
                    <a:pt x="1158862" y="778192"/>
                  </a:lnTo>
                  <a:lnTo>
                    <a:pt x="1119047" y="799680"/>
                  </a:lnTo>
                  <a:lnTo>
                    <a:pt x="1080401" y="822896"/>
                  </a:lnTo>
                  <a:lnTo>
                    <a:pt x="1042987" y="847801"/>
                  </a:lnTo>
                  <a:lnTo>
                    <a:pt x="1006856" y="874318"/>
                  </a:lnTo>
                  <a:lnTo>
                    <a:pt x="972058" y="902423"/>
                  </a:lnTo>
                  <a:lnTo>
                    <a:pt x="938657" y="932040"/>
                  </a:lnTo>
                  <a:lnTo>
                    <a:pt x="906716" y="963129"/>
                  </a:lnTo>
                  <a:lnTo>
                    <a:pt x="876261" y="995616"/>
                  </a:lnTo>
                  <a:lnTo>
                    <a:pt x="847382" y="1029474"/>
                  </a:lnTo>
                  <a:lnTo>
                    <a:pt x="820115" y="1064615"/>
                  </a:lnTo>
                  <a:lnTo>
                    <a:pt x="794524" y="1101026"/>
                  </a:lnTo>
                  <a:lnTo>
                    <a:pt x="770648" y="1138618"/>
                  </a:lnTo>
                  <a:lnTo>
                    <a:pt x="748576" y="1177353"/>
                  </a:lnTo>
                  <a:lnTo>
                    <a:pt x="728319" y="1217168"/>
                  </a:lnTo>
                  <a:lnTo>
                    <a:pt x="709980" y="1258023"/>
                  </a:lnTo>
                  <a:lnTo>
                    <a:pt x="693572" y="1299845"/>
                  </a:lnTo>
                  <a:lnTo>
                    <a:pt x="679183" y="1342593"/>
                  </a:lnTo>
                  <a:lnTo>
                    <a:pt x="666851" y="1386217"/>
                  </a:lnTo>
                  <a:lnTo>
                    <a:pt x="656640" y="1430655"/>
                  </a:lnTo>
                  <a:lnTo>
                    <a:pt x="648601" y="1475854"/>
                  </a:lnTo>
                  <a:lnTo>
                    <a:pt x="642785" y="1521752"/>
                  </a:lnTo>
                  <a:lnTo>
                    <a:pt x="639254" y="1568310"/>
                  </a:lnTo>
                  <a:lnTo>
                    <a:pt x="638073" y="1615465"/>
                  </a:lnTo>
                  <a:lnTo>
                    <a:pt x="639254" y="1662620"/>
                  </a:lnTo>
                  <a:lnTo>
                    <a:pt x="642785" y="1709166"/>
                  </a:lnTo>
                  <a:lnTo>
                    <a:pt x="648601" y="1755076"/>
                  </a:lnTo>
                  <a:lnTo>
                    <a:pt x="656640" y="1800275"/>
                  </a:lnTo>
                  <a:lnTo>
                    <a:pt x="666851" y="1844700"/>
                  </a:lnTo>
                  <a:lnTo>
                    <a:pt x="679183" y="1888324"/>
                  </a:lnTo>
                  <a:lnTo>
                    <a:pt x="693572" y="1931073"/>
                  </a:lnTo>
                  <a:lnTo>
                    <a:pt x="709980" y="1972906"/>
                  </a:lnTo>
                  <a:lnTo>
                    <a:pt x="728319" y="2013750"/>
                  </a:lnTo>
                  <a:lnTo>
                    <a:pt x="748576" y="2053577"/>
                  </a:lnTo>
                  <a:lnTo>
                    <a:pt x="770648" y="2092312"/>
                  </a:lnTo>
                  <a:lnTo>
                    <a:pt x="794524" y="2129904"/>
                  </a:lnTo>
                  <a:lnTo>
                    <a:pt x="820115" y="2166302"/>
                  </a:lnTo>
                  <a:lnTo>
                    <a:pt x="847382" y="2201456"/>
                  </a:lnTo>
                  <a:lnTo>
                    <a:pt x="876261" y="2235301"/>
                  </a:lnTo>
                  <a:lnTo>
                    <a:pt x="906716" y="2267801"/>
                  </a:lnTo>
                  <a:lnTo>
                    <a:pt x="938657" y="2298877"/>
                  </a:lnTo>
                  <a:lnTo>
                    <a:pt x="972058" y="2328494"/>
                  </a:lnTo>
                  <a:lnTo>
                    <a:pt x="1006856" y="2356599"/>
                  </a:lnTo>
                  <a:lnTo>
                    <a:pt x="1042987" y="2383129"/>
                  </a:lnTo>
                  <a:lnTo>
                    <a:pt x="1080401" y="2408021"/>
                  </a:lnTo>
                  <a:lnTo>
                    <a:pt x="1119047" y="2431250"/>
                  </a:lnTo>
                  <a:lnTo>
                    <a:pt x="1158862" y="2452725"/>
                  </a:lnTo>
                  <a:lnTo>
                    <a:pt x="1199781" y="2472423"/>
                  </a:lnTo>
                  <a:lnTo>
                    <a:pt x="1241780" y="2490279"/>
                  </a:lnTo>
                  <a:lnTo>
                    <a:pt x="1284770" y="2506230"/>
                  </a:lnTo>
                  <a:lnTo>
                    <a:pt x="1328712" y="2520238"/>
                  </a:lnTo>
                  <a:lnTo>
                    <a:pt x="1373555" y="2532227"/>
                  </a:lnTo>
                  <a:lnTo>
                    <a:pt x="1419225" y="2542171"/>
                  </a:lnTo>
                  <a:lnTo>
                    <a:pt x="1465681" y="2549995"/>
                  </a:lnTo>
                  <a:lnTo>
                    <a:pt x="1512862" y="2555646"/>
                  </a:lnTo>
                  <a:lnTo>
                    <a:pt x="1560715" y="2559075"/>
                  </a:lnTo>
                  <a:lnTo>
                    <a:pt x="1609191" y="2560231"/>
                  </a:lnTo>
                  <a:lnTo>
                    <a:pt x="1657654" y="2559075"/>
                  </a:lnTo>
                  <a:lnTo>
                    <a:pt x="1705508" y="2555646"/>
                  </a:lnTo>
                  <a:lnTo>
                    <a:pt x="1752688" y="2549995"/>
                  </a:lnTo>
                  <a:lnTo>
                    <a:pt x="1799145" y="2542171"/>
                  </a:lnTo>
                  <a:lnTo>
                    <a:pt x="1844827" y="2532227"/>
                  </a:lnTo>
                  <a:lnTo>
                    <a:pt x="1889658" y="2520238"/>
                  </a:lnTo>
                  <a:lnTo>
                    <a:pt x="1933600" y="2506230"/>
                  </a:lnTo>
                  <a:lnTo>
                    <a:pt x="1976602" y="2490279"/>
                  </a:lnTo>
                  <a:lnTo>
                    <a:pt x="2018588" y="2472423"/>
                  </a:lnTo>
                  <a:lnTo>
                    <a:pt x="2059520" y="2452725"/>
                  </a:lnTo>
                  <a:lnTo>
                    <a:pt x="2099335" y="2431250"/>
                  </a:lnTo>
                  <a:lnTo>
                    <a:pt x="2137968" y="2408021"/>
                  </a:lnTo>
                  <a:lnTo>
                    <a:pt x="2175383" y="2383129"/>
                  </a:lnTo>
                  <a:lnTo>
                    <a:pt x="2211514" y="2356599"/>
                  </a:lnTo>
                  <a:lnTo>
                    <a:pt x="2246312" y="2328494"/>
                  </a:lnTo>
                  <a:lnTo>
                    <a:pt x="2279713" y="2298877"/>
                  </a:lnTo>
                  <a:lnTo>
                    <a:pt x="2311666" y="2267801"/>
                  </a:lnTo>
                  <a:lnTo>
                    <a:pt x="2342108" y="2235301"/>
                  </a:lnTo>
                  <a:lnTo>
                    <a:pt x="2370988" y="2201456"/>
                  </a:lnTo>
                  <a:lnTo>
                    <a:pt x="2398255" y="2166302"/>
                  </a:lnTo>
                  <a:lnTo>
                    <a:pt x="2423858" y="2129904"/>
                  </a:lnTo>
                  <a:lnTo>
                    <a:pt x="2447721" y="2092312"/>
                  </a:lnTo>
                  <a:lnTo>
                    <a:pt x="2469807" y="2053577"/>
                  </a:lnTo>
                  <a:lnTo>
                    <a:pt x="2490051" y="2013750"/>
                  </a:lnTo>
                  <a:lnTo>
                    <a:pt x="2508402" y="1972906"/>
                  </a:lnTo>
                  <a:lnTo>
                    <a:pt x="2524798" y="1931073"/>
                  </a:lnTo>
                  <a:lnTo>
                    <a:pt x="2539187" y="1888324"/>
                  </a:lnTo>
                  <a:lnTo>
                    <a:pt x="2551519" y="1844700"/>
                  </a:lnTo>
                  <a:lnTo>
                    <a:pt x="2561742" y="1800275"/>
                  </a:lnTo>
                  <a:lnTo>
                    <a:pt x="2569781" y="1755076"/>
                  </a:lnTo>
                  <a:lnTo>
                    <a:pt x="2575585" y="1709166"/>
                  </a:lnTo>
                  <a:lnTo>
                    <a:pt x="2579116" y="1662620"/>
                  </a:lnTo>
                  <a:lnTo>
                    <a:pt x="2580309" y="1615465"/>
                  </a:lnTo>
                  <a:close/>
                </a:path>
              </a:pathLst>
            </a:custGeom>
            <a:solidFill>
              <a:schemeClr val="tx1"/>
            </a:solidFill>
          </p:spPr>
          <p:txBody>
            <a:bodyPr wrap="square" lIns="0" tIns="0" rIns="0" bIns="0" rtlCol="0"/>
            <a:lstStyle/>
            <a:p>
              <a:endParaRPr/>
            </a:p>
          </p:txBody>
        </p:sp>
      </p:grpSp>
      <p:sp>
        <p:nvSpPr>
          <p:cNvPr id="6" name="object 6"/>
          <p:cNvSpPr txBox="1">
            <a:spLocks noGrp="1"/>
          </p:cNvSpPr>
          <p:nvPr>
            <p:ph type="title"/>
          </p:nvPr>
        </p:nvSpPr>
        <p:spPr>
          <a:xfrm>
            <a:off x="4549965" y="1938528"/>
            <a:ext cx="7054215" cy="1391285"/>
          </a:xfrm>
          <a:prstGeom prst="rect">
            <a:avLst/>
          </a:prstGeom>
        </p:spPr>
        <p:txBody>
          <a:bodyPr vert="horz" wrap="square" lIns="0" tIns="12700" rIns="0" bIns="0" rtlCol="0">
            <a:spAutoFit/>
          </a:bodyPr>
          <a:lstStyle/>
          <a:p>
            <a:pPr marR="5080" algn="r">
              <a:lnSpc>
                <a:spcPts val="5375"/>
              </a:lnSpc>
              <a:spcBef>
                <a:spcPts val="100"/>
              </a:spcBef>
            </a:pPr>
            <a:r>
              <a:rPr sz="4700">
                <a:solidFill>
                  <a:srgbClr val="000000"/>
                </a:solidFill>
              </a:rPr>
              <a:t>RISING</a:t>
            </a:r>
            <a:r>
              <a:rPr sz="4700" spc="-45">
                <a:solidFill>
                  <a:srgbClr val="000000"/>
                </a:solidFill>
              </a:rPr>
              <a:t> </a:t>
            </a:r>
            <a:r>
              <a:rPr sz="4700">
                <a:solidFill>
                  <a:srgbClr val="000000"/>
                </a:solidFill>
              </a:rPr>
              <a:t>SCHOLARS</a:t>
            </a:r>
            <a:r>
              <a:rPr sz="4700" spc="-45">
                <a:solidFill>
                  <a:srgbClr val="000000"/>
                </a:solidFill>
              </a:rPr>
              <a:t> </a:t>
            </a:r>
            <a:r>
              <a:rPr sz="4700">
                <a:solidFill>
                  <a:srgbClr val="000000"/>
                </a:solidFill>
              </a:rPr>
              <a:t>202</a:t>
            </a:r>
            <a:r>
              <a:rPr lang="en-US" sz="4700">
                <a:solidFill>
                  <a:srgbClr val="000000"/>
                </a:solidFill>
              </a:rPr>
              <a:t>4</a:t>
            </a:r>
            <a:r>
              <a:rPr sz="4700">
                <a:solidFill>
                  <a:srgbClr val="000000"/>
                </a:solidFill>
              </a:rPr>
              <a:t>-</a:t>
            </a:r>
            <a:r>
              <a:rPr sz="4700" spc="-20">
                <a:solidFill>
                  <a:srgbClr val="000000"/>
                </a:solidFill>
              </a:rPr>
              <a:t>202</a:t>
            </a:r>
            <a:r>
              <a:rPr lang="en-US" sz="4700" spc="-20">
                <a:solidFill>
                  <a:srgbClr val="000000"/>
                </a:solidFill>
              </a:rPr>
              <a:t>5</a:t>
            </a:r>
            <a:endParaRPr sz="4700"/>
          </a:p>
          <a:p>
            <a:pPr marR="5080" algn="r">
              <a:lnSpc>
                <a:spcPts val="5375"/>
              </a:lnSpc>
            </a:pPr>
            <a:r>
              <a:rPr sz="4700" spc="-10">
                <a:solidFill>
                  <a:srgbClr val="000000"/>
                </a:solidFill>
              </a:rPr>
              <a:t>REGISTRATION</a:t>
            </a:r>
            <a:endParaRPr sz="4700"/>
          </a:p>
        </p:txBody>
      </p:sp>
      <p:sp>
        <p:nvSpPr>
          <p:cNvPr id="7" name="object 7"/>
          <p:cNvSpPr txBox="1"/>
          <p:nvPr/>
        </p:nvSpPr>
        <p:spPr>
          <a:xfrm>
            <a:off x="4542154" y="3233928"/>
            <a:ext cx="7061200" cy="741680"/>
          </a:xfrm>
          <a:prstGeom prst="rect">
            <a:avLst/>
          </a:prstGeom>
        </p:spPr>
        <p:txBody>
          <a:bodyPr vert="horz" wrap="square" lIns="0" tIns="12700" rIns="0" bIns="0" rtlCol="0">
            <a:spAutoFit/>
          </a:bodyPr>
          <a:lstStyle/>
          <a:p>
            <a:pPr marL="12700" algn="r">
              <a:lnSpc>
                <a:spcPct val="100000"/>
              </a:lnSpc>
              <a:spcBef>
                <a:spcPts val="100"/>
              </a:spcBef>
            </a:pPr>
            <a:r>
              <a:rPr lang="en-US" sz="4700" spc="-95">
                <a:latin typeface="Calibri Light"/>
                <a:cs typeface="Calibri Light"/>
              </a:rPr>
              <a:t>(Returning</a:t>
            </a:r>
            <a:r>
              <a:rPr sz="4700" b="0" spc="-95">
                <a:latin typeface="Calibri Light"/>
                <a:cs typeface="Calibri Light"/>
              </a:rPr>
              <a:t> </a:t>
            </a:r>
            <a:r>
              <a:rPr sz="4700" b="0" spc="-10">
                <a:latin typeface="Calibri Light"/>
                <a:cs typeface="Calibri Light"/>
              </a:rPr>
              <a:t>students)</a:t>
            </a:r>
            <a:endParaRPr sz="4700">
              <a:latin typeface="Calibri Light"/>
              <a:cs typeface="Calibri Light"/>
            </a:endParaRPr>
          </a:p>
        </p:txBody>
      </p:sp>
      <p:sp>
        <p:nvSpPr>
          <p:cNvPr id="8" name="object 8"/>
          <p:cNvSpPr txBox="1"/>
          <p:nvPr/>
        </p:nvSpPr>
        <p:spPr>
          <a:xfrm>
            <a:off x="5127752" y="4763516"/>
            <a:ext cx="6474460" cy="391160"/>
          </a:xfrm>
          <a:prstGeom prst="rect">
            <a:avLst/>
          </a:prstGeom>
        </p:spPr>
        <p:txBody>
          <a:bodyPr vert="horz" wrap="square" lIns="0" tIns="12700" rIns="0" bIns="0" rtlCol="0">
            <a:spAutoFit/>
          </a:bodyPr>
          <a:lstStyle/>
          <a:p>
            <a:pPr marL="12700">
              <a:lnSpc>
                <a:spcPct val="100000"/>
              </a:lnSpc>
              <a:spcBef>
                <a:spcPts val="100"/>
              </a:spcBef>
            </a:pPr>
            <a:r>
              <a:rPr sz="2400">
                <a:latin typeface="Calibri"/>
                <a:cs typeface="Calibri"/>
              </a:rPr>
              <a:t>THIS</a:t>
            </a:r>
            <a:r>
              <a:rPr sz="2400" spc="-75">
                <a:latin typeface="Calibri"/>
                <a:cs typeface="Calibri"/>
              </a:rPr>
              <a:t> </a:t>
            </a:r>
            <a:r>
              <a:rPr sz="2400">
                <a:latin typeface="Calibri"/>
                <a:cs typeface="Calibri"/>
              </a:rPr>
              <a:t>IS</a:t>
            </a:r>
            <a:r>
              <a:rPr sz="2400" spc="-60">
                <a:latin typeface="Calibri"/>
                <a:cs typeface="Calibri"/>
              </a:rPr>
              <a:t> </a:t>
            </a:r>
            <a:r>
              <a:rPr sz="2400" spc="-25">
                <a:latin typeface="Calibri"/>
                <a:cs typeface="Calibri"/>
              </a:rPr>
              <a:t>ONLY</a:t>
            </a:r>
            <a:r>
              <a:rPr sz="2400" spc="-55">
                <a:latin typeface="Calibri"/>
                <a:cs typeface="Calibri"/>
              </a:rPr>
              <a:t> </a:t>
            </a:r>
            <a:r>
              <a:rPr sz="2400">
                <a:latin typeface="Calibri"/>
                <a:cs typeface="Calibri"/>
              </a:rPr>
              <a:t>IF</a:t>
            </a:r>
            <a:r>
              <a:rPr sz="2400" spc="-60">
                <a:latin typeface="Calibri"/>
                <a:cs typeface="Calibri"/>
              </a:rPr>
              <a:t> </a:t>
            </a:r>
            <a:r>
              <a:rPr sz="2400">
                <a:latin typeface="Calibri"/>
                <a:cs typeface="Calibri"/>
              </a:rPr>
              <a:t>YOU</a:t>
            </a:r>
            <a:r>
              <a:rPr sz="2400" spc="-60">
                <a:latin typeface="Calibri"/>
                <a:cs typeface="Calibri"/>
              </a:rPr>
              <a:t> </a:t>
            </a:r>
            <a:r>
              <a:rPr sz="2400">
                <a:latin typeface="Calibri"/>
                <a:cs typeface="Calibri"/>
              </a:rPr>
              <a:t>ARE</a:t>
            </a:r>
            <a:r>
              <a:rPr sz="2400" spc="-55">
                <a:latin typeface="Calibri"/>
                <a:cs typeface="Calibri"/>
              </a:rPr>
              <a:t> </a:t>
            </a:r>
            <a:r>
              <a:rPr sz="2400" b="1">
                <a:latin typeface="Calibri"/>
                <a:cs typeface="Calibri"/>
              </a:rPr>
              <a:t>WANTING</a:t>
            </a:r>
            <a:r>
              <a:rPr sz="2400" spc="-60">
                <a:latin typeface="Calibri"/>
                <a:cs typeface="Calibri"/>
              </a:rPr>
              <a:t> </a:t>
            </a:r>
            <a:r>
              <a:rPr sz="2400">
                <a:latin typeface="Calibri"/>
                <a:cs typeface="Calibri"/>
              </a:rPr>
              <a:t>COLLEGE</a:t>
            </a:r>
            <a:r>
              <a:rPr sz="2400" spc="-55">
                <a:latin typeface="Calibri"/>
                <a:cs typeface="Calibri"/>
              </a:rPr>
              <a:t> </a:t>
            </a:r>
            <a:r>
              <a:rPr sz="2400" spc="-10">
                <a:latin typeface="Calibri"/>
                <a:cs typeface="Calibri"/>
              </a:rPr>
              <a:t>CREDIT</a:t>
            </a:r>
            <a:endParaRPr sz="2400">
              <a:latin typeface="Calibri"/>
              <a:cs typeface="Calibri"/>
            </a:endParaRPr>
          </a:p>
        </p:txBody>
      </p:sp>
      <p:pic>
        <p:nvPicPr>
          <p:cNvPr id="10" name="Picture 9">
            <a:extLst>
              <a:ext uri="{FF2B5EF4-FFF2-40B4-BE49-F238E27FC236}">
                <a16:creationId xmlns:a16="http://schemas.microsoft.com/office/drawing/2014/main" id="{9FBC712C-3798-58F4-31C6-332D4379EB7D}"/>
              </a:ext>
            </a:extLst>
          </p:cNvPr>
          <p:cNvPicPr>
            <a:picLocks noChangeAspect="1"/>
          </p:cNvPicPr>
          <p:nvPr/>
        </p:nvPicPr>
        <p:blipFill>
          <a:blip r:embed="rId2"/>
          <a:stretch>
            <a:fillRect/>
          </a:stretch>
        </p:blipFill>
        <p:spPr>
          <a:xfrm>
            <a:off x="1676400" y="2160150"/>
            <a:ext cx="2057400" cy="24409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FFFC-3E06-0198-3238-32FB8C6FDC74}"/>
              </a:ext>
            </a:extLst>
          </p:cNvPr>
          <p:cNvSpPr>
            <a:spLocks noGrp="1"/>
          </p:cNvSpPr>
          <p:nvPr>
            <p:ph type="title"/>
          </p:nvPr>
        </p:nvSpPr>
        <p:spPr>
          <a:xfrm>
            <a:off x="4579662" y="1121750"/>
            <a:ext cx="7062989" cy="677108"/>
          </a:xfrm>
        </p:spPr>
        <p:txBody>
          <a:bodyPr/>
          <a:lstStyle/>
          <a:p>
            <a:pPr algn="ctr"/>
            <a:r>
              <a:rPr lang="en-US" dirty="0">
                <a:solidFill>
                  <a:schemeClr val="accent2"/>
                </a:solidFill>
              </a:rPr>
              <a:t>Enter information continued…</a:t>
            </a:r>
          </a:p>
        </p:txBody>
      </p:sp>
      <p:pic>
        <p:nvPicPr>
          <p:cNvPr id="8" name="Picture 7">
            <a:extLst>
              <a:ext uri="{FF2B5EF4-FFF2-40B4-BE49-F238E27FC236}">
                <a16:creationId xmlns:a16="http://schemas.microsoft.com/office/drawing/2014/main" id="{6A9E3A46-0BB3-D336-3488-BC698B4BD688}"/>
              </a:ext>
            </a:extLst>
          </p:cNvPr>
          <p:cNvPicPr>
            <a:picLocks noChangeAspect="1"/>
          </p:cNvPicPr>
          <p:nvPr/>
        </p:nvPicPr>
        <p:blipFill>
          <a:blip r:embed="rId2"/>
          <a:stretch>
            <a:fillRect/>
          </a:stretch>
        </p:blipFill>
        <p:spPr>
          <a:xfrm>
            <a:off x="4579662" y="2354847"/>
            <a:ext cx="6541994" cy="3774808"/>
          </a:xfrm>
          <a:prstGeom prst="rect">
            <a:avLst/>
          </a:prstGeom>
        </p:spPr>
      </p:pic>
      <p:pic>
        <p:nvPicPr>
          <p:cNvPr id="7" name="Picture 6">
            <a:extLst>
              <a:ext uri="{FF2B5EF4-FFF2-40B4-BE49-F238E27FC236}">
                <a16:creationId xmlns:a16="http://schemas.microsoft.com/office/drawing/2014/main" id="{710846AA-9B48-B595-51E9-68E86CCF7368}"/>
              </a:ext>
            </a:extLst>
          </p:cNvPr>
          <p:cNvPicPr>
            <a:picLocks noChangeAspect="1"/>
          </p:cNvPicPr>
          <p:nvPr/>
        </p:nvPicPr>
        <p:blipFill>
          <a:blip r:embed="rId3"/>
          <a:stretch>
            <a:fillRect/>
          </a:stretch>
        </p:blipFill>
        <p:spPr>
          <a:xfrm>
            <a:off x="180754" y="1798858"/>
            <a:ext cx="3646967" cy="2513655"/>
          </a:xfrm>
          <a:prstGeom prst="rect">
            <a:avLst/>
          </a:prstGeom>
        </p:spPr>
      </p:pic>
    </p:spTree>
    <p:extLst>
      <p:ext uri="{BB962C8B-B14F-4D97-AF65-F5344CB8AC3E}">
        <p14:creationId xmlns:p14="http://schemas.microsoft.com/office/powerpoint/2010/main" val="48235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xplosion: 8 Points 22">
            <a:extLst>
              <a:ext uri="{FF2B5EF4-FFF2-40B4-BE49-F238E27FC236}">
                <a16:creationId xmlns:a16="http://schemas.microsoft.com/office/drawing/2014/main" id="{505ADCCE-22C6-654A-7751-966A4CBC2037}"/>
              </a:ext>
            </a:extLst>
          </p:cNvPr>
          <p:cNvSpPr/>
          <p:nvPr/>
        </p:nvSpPr>
        <p:spPr>
          <a:xfrm>
            <a:off x="7651526" y="102693"/>
            <a:ext cx="4280347" cy="4267288"/>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3B280D74-E8B0-3908-DED2-742104367E75}"/>
              </a:ext>
            </a:extLst>
          </p:cNvPr>
          <p:cNvSpPr>
            <a:spLocks noGrp="1"/>
          </p:cNvSpPr>
          <p:nvPr>
            <p:ph type="title"/>
          </p:nvPr>
        </p:nvSpPr>
        <p:spPr>
          <a:xfrm>
            <a:off x="4883973" y="3437688"/>
            <a:ext cx="5105400" cy="738664"/>
          </a:xfrm>
        </p:spPr>
        <p:txBody>
          <a:bodyPr/>
          <a:lstStyle/>
          <a:p>
            <a:r>
              <a:rPr lang="en-US" sz="2400" dirty="0">
                <a:solidFill>
                  <a:schemeClr val="accent2"/>
                </a:solidFill>
              </a:rPr>
              <a:t>This section is for</a:t>
            </a:r>
            <a:br>
              <a:rPr lang="en-US" sz="2400" dirty="0">
                <a:solidFill>
                  <a:schemeClr val="accent2"/>
                </a:solidFill>
              </a:rPr>
            </a:br>
            <a:r>
              <a:rPr lang="en-US" sz="2400" dirty="0">
                <a:solidFill>
                  <a:schemeClr val="accent2"/>
                </a:solidFill>
              </a:rPr>
              <a:t> </a:t>
            </a:r>
            <a:r>
              <a:rPr lang="en-US" sz="2400" b="1" dirty="0">
                <a:solidFill>
                  <a:schemeClr val="accent2"/>
                </a:solidFill>
              </a:rPr>
              <a:t>online Dual Credit classes only</a:t>
            </a:r>
          </a:p>
        </p:txBody>
      </p:sp>
      <p:pic>
        <p:nvPicPr>
          <p:cNvPr id="15" name="Picture 14">
            <a:extLst>
              <a:ext uri="{FF2B5EF4-FFF2-40B4-BE49-F238E27FC236}">
                <a16:creationId xmlns:a16="http://schemas.microsoft.com/office/drawing/2014/main" id="{C9949C9D-8357-39A5-E7B9-709D8E65AA8C}"/>
              </a:ext>
            </a:extLst>
          </p:cNvPr>
          <p:cNvPicPr>
            <a:picLocks noChangeAspect="1"/>
          </p:cNvPicPr>
          <p:nvPr/>
        </p:nvPicPr>
        <p:blipFill>
          <a:blip r:embed="rId2"/>
          <a:stretch>
            <a:fillRect/>
          </a:stretch>
        </p:blipFill>
        <p:spPr>
          <a:xfrm>
            <a:off x="609600" y="168954"/>
            <a:ext cx="6881181" cy="3047881"/>
          </a:xfrm>
          <a:prstGeom prst="rect">
            <a:avLst/>
          </a:prstGeom>
        </p:spPr>
      </p:pic>
      <p:pic>
        <p:nvPicPr>
          <p:cNvPr id="19" name="Picture 18">
            <a:extLst>
              <a:ext uri="{FF2B5EF4-FFF2-40B4-BE49-F238E27FC236}">
                <a16:creationId xmlns:a16="http://schemas.microsoft.com/office/drawing/2014/main" id="{19C09A3A-7075-D44A-7886-411FC7A15BDC}"/>
              </a:ext>
            </a:extLst>
          </p:cNvPr>
          <p:cNvPicPr>
            <a:picLocks noChangeAspect="1"/>
          </p:cNvPicPr>
          <p:nvPr/>
        </p:nvPicPr>
        <p:blipFill>
          <a:blip r:embed="rId3"/>
          <a:stretch>
            <a:fillRect/>
          </a:stretch>
        </p:blipFill>
        <p:spPr>
          <a:xfrm>
            <a:off x="614916" y="3487479"/>
            <a:ext cx="4140413" cy="1320868"/>
          </a:xfrm>
          <a:prstGeom prst="rect">
            <a:avLst/>
          </a:prstGeom>
        </p:spPr>
      </p:pic>
      <p:pic>
        <p:nvPicPr>
          <p:cNvPr id="21" name="Picture 20">
            <a:extLst>
              <a:ext uri="{FF2B5EF4-FFF2-40B4-BE49-F238E27FC236}">
                <a16:creationId xmlns:a16="http://schemas.microsoft.com/office/drawing/2014/main" id="{8A3FC5A4-EF22-B916-A7F2-A060B79D4779}"/>
              </a:ext>
            </a:extLst>
          </p:cNvPr>
          <p:cNvPicPr>
            <a:picLocks noChangeAspect="1"/>
          </p:cNvPicPr>
          <p:nvPr/>
        </p:nvPicPr>
        <p:blipFill>
          <a:blip r:embed="rId4"/>
          <a:stretch>
            <a:fillRect/>
          </a:stretch>
        </p:blipFill>
        <p:spPr>
          <a:xfrm>
            <a:off x="609600" y="5029200"/>
            <a:ext cx="4629388" cy="1219263"/>
          </a:xfrm>
          <a:prstGeom prst="rect">
            <a:avLst/>
          </a:prstGeom>
        </p:spPr>
      </p:pic>
      <p:sp>
        <p:nvSpPr>
          <p:cNvPr id="22" name="TextBox 21">
            <a:extLst>
              <a:ext uri="{FF2B5EF4-FFF2-40B4-BE49-F238E27FC236}">
                <a16:creationId xmlns:a16="http://schemas.microsoft.com/office/drawing/2014/main" id="{6C4A8A7A-8EEE-F1B8-7275-F91C35953F28}"/>
              </a:ext>
            </a:extLst>
          </p:cNvPr>
          <p:cNvSpPr txBox="1"/>
          <p:nvPr/>
        </p:nvSpPr>
        <p:spPr>
          <a:xfrm>
            <a:off x="5238132" y="5185647"/>
            <a:ext cx="6693741" cy="1569660"/>
          </a:xfrm>
          <a:prstGeom prst="rect">
            <a:avLst/>
          </a:prstGeom>
          <a:noFill/>
        </p:spPr>
        <p:txBody>
          <a:bodyPr wrap="square" rtlCol="0">
            <a:spAutoFit/>
          </a:bodyPr>
          <a:lstStyle/>
          <a:p>
            <a:r>
              <a:rPr lang="en-US" b="1" dirty="0">
                <a:solidFill>
                  <a:schemeClr val="accent2"/>
                </a:solidFill>
              </a:rPr>
              <a:t>Enter your </a:t>
            </a:r>
            <a:r>
              <a:rPr lang="en-US" sz="2400" b="1" dirty="0">
                <a:solidFill>
                  <a:schemeClr val="accent2"/>
                </a:solidFill>
              </a:rPr>
              <a:t>RISING SCHOLARS </a:t>
            </a:r>
            <a:r>
              <a:rPr lang="en-US" b="1" dirty="0">
                <a:solidFill>
                  <a:schemeClr val="accent2"/>
                </a:solidFill>
              </a:rPr>
              <a:t>courses in this spot.  The Course Number, Title and Section Number are connected to your local high school.  Refer to your HS Counselor or your Rising Scholars Academic Advisor for help.</a:t>
            </a:r>
          </a:p>
        </p:txBody>
      </p:sp>
      <p:sp>
        <p:nvSpPr>
          <p:cNvPr id="24" name="TextBox 23">
            <a:extLst>
              <a:ext uri="{FF2B5EF4-FFF2-40B4-BE49-F238E27FC236}">
                <a16:creationId xmlns:a16="http://schemas.microsoft.com/office/drawing/2014/main" id="{BF308166-BA82-B6E4-38F1-C29D9740E535}"/>
              </a:ext>
            </a:extLst>
          </p:cNvPr>
          <p:cNvSpPr txBox="1"/>
          <p:nvPr/>
        </p:nvSpPr>
        <p:spPr>
          <a:xfrm>
            <a:off x="8386714" y="1384511"/>
            <a:ext cx="2809970" cy="1200329"/>
          </a:xfrm>
          <a:prstGeom prst="rect">
            <a:avLst/>
          </a:prstGeom>
          <a:noFill/>
        </p:spPr>
        <p:txBody>
          <a:bodyPr wrap="square" rtlCol="0">
            <a:spAutoFit/>
          </a:bodyPr>
          <a:lstStyle/>
          <a:p>
            <a:pPr algn="ctr"/>
            <a:r>
              <a:rPr lang="en-US" dirty="0"/>
              <a:t>You can register for </a:t>
            </a:r>
          </a:p>
          <a:p>
            <a:pPr algn="ctr"/>
            <a:r>
              <a:rPr lang="en-US" dirty="0"/>
              <a:t>BOTH Rising Scholars and online Dual Credit courses at the same time!</a:t>
            </a:r>
          </a:p>
        </p:txBody>
      </p:sp>
      <p:sp>
        <p:nvSpPr>
          <p:cNvPr id="2" name="Arrow: Right 1">
            <a:extLst>
              <a:ext uri="{FF2B5EF4-FFF2-40B4-BE49-F238E27FC236}">
                <a16:creationId xmlns:a16="http://schemas.microsoft.com/office/drawing/2014/main" id="{A6675C87-4D51-FC7B-0C61-90D7A774952F}"/>
              </a:ext>
            </a:extLst>
          </p:cNvPr>
          <p:cNvSpPr/>
          <p:nvPr/>
        </p:nvSpPr>
        <p:spPr>
          <a:xfrm rot="9655150">
            <a:off x="5469164" y="4445036"/>
            <a:ext cx="1950935" cy="405467"/>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1600" y="381000"/>
            <a:ext cx="10058400" cy="744948"/>
          </a:xfrm>
          <a:prstGeom prst="rect">
            <a:avLst/>
          </a:prstGeom>
        </p:spPr>
        <p:txBody>
          <a:bodyPr vert="horz" wrap="square" lIns="0" tIns="79375" rIns="0" bIns="0" rtlCol="0">
            <a:spAutoFit/>
          </a:bodyPr>
          <a:lstStyle/>
          <a:p>
            <a:pPr marL="12700" marR="5080" algn="ctr">
              <a:lnSpc>
                <a:spcPct val="90000"/>
              </a:lnSpc>
              <a:spcBef>
                <a:spcPts val="625"/>
              </a:spcBef>
            </a:pPr>
            <a:r>
              <a:rPr lang="en-US" sz="4800" b="1" spc="-10">
                <a:solidFill>
                  <a:schemeClr val="accent2"/>
                </a:solidFill>
              </a:rPr>
              <a:t>Eligibility Requirements and Expectations</a:t>
            </a:r>
            <a:endParaRPr sz="4800" b="1" spc="-10">
              <a:solidFill>
                <a:schemeClr val="accent2"/>
              </a:solidFill>
            </a:endParaRPr>
          </a:p>
        </p:txBody>
      </p:sp>
      <p:pic>
        <p:nvPicPr>
          <p:cNvPr id="9" name="Picture 8" descr="A cartoon of a mascot&#10;&#10;Description automatically generated">
            <a:extLst>
              <a:ext uri="{FF2B5EF4-FFF2-40B4-BE49-F238E27FC236}">
                <a16:creationId xmlns:a16="http://schemas.microsoft.com/office/drawing/2014/main" id="{8B7F1768-0259-36FA-23CE-594F99659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71600"/>
            <a:ext cx="2832936" cy="5105400"/>
          </a:xfrm>
          <a:prstGeom prst="rect">
            <a:avLst/>
          </a:prstGeom>
        </p:spPr>
      </p:pic>
      <p:pic>
        <p:nvPicPr>
          <p:cNvPr id="6" name="Picture 5">
            <a:extLst>
              <a:ext uri="{FF2B5EF4-FFF2-40B4-BE49-F238E27FC236}">
                <a16:creationId xmlns:a16="http://schemas.microsoft.com/office/drawing/2014/main" id="{86913F02-E793-7EDD-C62A-38757923F0A1}"/>
              </a:ext>
            </a:extLst>
          </p:cNvPr>
          <p:cNvPicPr>
            <a:picLocks noChangeAspect="1"/>
          </p:cNvPicPr>
          <p:nvPr/>
        </p:nvPicPr>
        <p:blipFill>
          <a:blip r:embed="rId3"/>
          <a:stretch>
            <a:fillRect/>
          </a:stretch>
        </p:blipFill>
        <p:spPr>
          <a:xfrm>
            <a:off x="3505200" y="1371600"/>
            <a:ext cx="8458200" cy="5105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0" y="215941"/>
            <a:ext cx="8897842" cy="805349"/>
          </a:xfrm>
          <a:prstGeom prst="rect">
            <a:avLst/>
          </a:prstGeom>
        </p:spPr>
        <p:txBody>
          <a:bodyPr vert="horz" wrap="square" lIns="0" tIns="127000" rIns="0" bIns="0" rtlCol="0">
            <a:spAutoFit/>
          </a:bodyPr>
          <a:lstStyle/>
          <a:p>
            <a:pPr marL="3626485">
              <a:lnSpc>
                <a:spcPct val="100000"/>
              </a:lnSpc>
              <a:spcBef>
                <a:spcPts val="1000"/>
              </a:spcBef>
            </a:pPr>
            <a:r>
              <a:rPr lang="en-US">
                <a:solidFill>
                  <a:schemeClr val="accent2"/>
                </a:solidFill>
                <a:latin typeface="Calibri"/>
                <a:cs typeface="Calibri"/>
              </a:rPr>
              <a:t>Electronic Signatures</a:t>
            </a:r>
            <a:endParaRPr>
              <a:solidFill>
                <a:schemeClr val="accent2"/>
              </a:solidFill>
              <a:latin typeface="Calibri"/>
              <a:cs typeface="Calibri"/>
            </a:endParaRPr>
          </a:p>
        </p:txBody>
      </p:sp>
      <p:sp>
        <p:nvSpPr>
          <p:cNvPr id="14" name="Rectangle 13">
            <a:extLst>
              <a:ext uri="{FF2B5EF4-FFF2-40B4-BE49-F238E27FC236}">
                <a16:creationId xmlns:a16="http://schemas.microsoft.com/office/drawing/2014/main" id="{30B66AC9-99DA-8075-887F-B22F4557F825}"/>
              </a:ext>
            </a:extLst>
          </p:cNvPr>
          <p:cNvSpPr/>
          <p:nvPr/>
        </p:nvSpPr>
        <p:spPr>
          <a:xfrm flipV="1">
            <a:off x="-1828800" y="2895600"/>
            <a:ext cx="1329826" cy="3048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DA7F913-725A-80C8-DAC9-1EFF733A22F2}"/>
              </a:ext>
            </a:extLst>
          </p:cNvPr>
          <p:cNvSpPr/>
          <p:nvPr/>
        </p:nvSpPr>
        <p:spPr>
          <a:xfrm>
            <a:off x="455393" y="4495800"/>
            <a:ext cx="2223077" cy="59393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86BDDFC-14D3-DCAD-4BA8-06CF8982E6D9}"/>
              </a:ext>
            </a:extLst>
          </p:cNvPr>
          <p:cNvPicPr>
            <a:picLocks noChangeAspect="1"/>
          </p:cNvPicPr>
          <p:nvPr/>
        </p:nvPicPr>
        <p:blipFill>
          <a:blip r:embed="rId2"/>
          <a:stretch>
            <a:fillRect/>
          </a:stretch>
        </p:blipFill>
        <p:spPr>
          <a:xfrm>
            <a:off x="2971800" y="2590800"/>
            <a:ext cx="8585484" cy="3228987"/>
          </a:xfrm>
          <a:prstGeom prst="rect">
            <a:avLst/>
          </a:prstGeom>
        </p:spPr>
      </p:pic>
      <p:pic>
        <p:nvPicPr>
          <p:cNvPr id="5" name="Picture 4">
            <a:extLst>
              <a:ext uri="{FF2B5EF4-FFF2-40B4-BE49-F238E27FC236}">
                <a16:creationId xmlns:a16="http://schemas.microsoft.com/office/drawing/2014/main" id="{3C0FEAB4-72CD-7B85-DDBF-E61C9670240B}"/>
              </a:ext>
            </a:extLst>
          </p:cNvPr>
          <p:cNvPicPr>
            <a:picLocks noChangeAspect="1"/>
          </p:cNvPicPr>
          <p:nvPr/>
        </p:nvPicPr>
        <p:blipFill>
          <a:blip r:embed="rId3"/>
          <a:stretch>
            <a:fillRect/>
          </a:stretch>
        </p:blipFill>
        <p:spPr>
          <a:xfrm>
            <a:off x="273385" y="445259"/>
            <a:ext cx="2405085" cy="2755141"/>
          </a:xfrm>
          <a:prstGeom prst="rect">
            <a:avLst/>
          </a:prstGeom>
        </p:spPr>
      </p:pic>
      <p:sp>
        <p:nvSpPr>
          <p:cNvPr id="10" name="TextBox 9">
            <a:extLst>
              <a:ext uri="{FF2B5EF4-FFF2-40B4-BE49-F238E27FC236}">
                <a16:creationId xmlns:a16="http://schemas.microsoft.com/office/drawing/2014/main" id="{AD497E95-6840-BA4C-8697-3A3E47AF323A}"/>
              </a:ext>
            </a:extLst>
          </p:cNvPr>
          <p:cNvSpPr txBox="1"/>
          <p:nvPr/>
        </p:nvSpPr>
        <p:spPr>
          <a:xfrm>
            <a:off x="4800600" y="1981200"/>
            <a:ext cx="5867400" cy="369332"/>
          </a:xfrm>
          <a:prstGeom prst="rect">
            <a:avLst/>
          </a:prstGeom>
          <a:noFill/>
        </p:spPr>
        <p:txBody>
          <a:bodyPr wrap="square" rtlCol="0">
            <a:spAutoFit/>
          </a:bodyPr>
          <a:lstStyle/>
          <a:p>
            <a:r>
              <a:rPr lang="en-US"/>
              <a:t>Acknowledgement of the SD BOR 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217160" cy="3987800"/>
          </a:xfrm>
          <a:custGeom>
            <a:avLst/>
            <a:gdLst/>
            <a:ahLst/>
            <a:cxnLst/>
            <a:rect l="l" t="t" r="r" b="b"/>
            <a:pathLst>
              <a:path w="5217160" h="3987800">
                <a:moveTo>
                  <a:pt x="1220793" y="3975100"/>
                </a:moveTo>
                <a:lnTo>
                  <a:pt x="520968" y="3975100"/>
                </a:lnTo>
                <a:lnTo>
                  <a:pt x="573715" y="3987800"/>
                </a:lnTo>
                <a:lnTo>
                  <a:pt x="1171307" y="3987800"/>
                </a:lnTo>
                <a:lnTo>
                  <a:pt x="1220793" y="3975100"/>
                </a:lnTo>
                <a:close/>
              </a:path>
              <a:path w="5217160" h="3987800">
                <a:moveTo>
                  <a:pt x="1319637" y="3962400"/>
                </a:moveTo>
                <a:lnTo>
                  <a:pt x="416194" y="3962400"/>
                </a:lnTo>
                <a:lnTo>
                  <a:pt x="468458" y="3975100"/>
                </a:lnTo>
                <a:lnTo>
                  <a:pt x="1270236" y="3975100"/>
                </a:lnTo>
                <a:lnTo>
                  <a:pt x="1319637" y="3962400"/>
                </a:lnTo>
                <a:close/>
              </a:path>
              <a:path w="5217160" h="3987800">
                <a:moveTo>
                  <a:pt x="1516838" y="3937000"/>
                </a:moveTo>
                <a:lnTo>
                  <a:pt x="260993" y="3937000"/>
                </a:lnTo>
                <a:lnTo>
                  <a:pt x="364188" y="3962400"/>
                </a:lnTo>
                <a:lnTo>
                  <a:pt x="1418315" y="3962400"/>
                </a:lnTo>
                <a:lnTo>
                  <a:pt x="1516838" y="3937000"/>
                </a:lnTo>
                <a:close/>
              </a:path>
              <a:path w="5217160" h="3987800">
                <a:moveTo>
                  <a:pt x="0" y="3797300"/>
                </a:moveTo>
                <a:lnTo>
                  <a:pt x="0" y="3873500"/>
                </a:lnTo>
                <a:lnTo>
                  <a:pt x="108409" y="3911600"/>
                </a:lnTo>
                <a:lnTo>
                  <a:pt x="209826" y="3937000"/>
                </a:lnTo>
                <a:lnTo>
                  <a:pt x="1566043" y="3937000"/>
                </a:lnTo>
                <a:lnTo>
                  <a:pt x="1615212" y="3924300"/>
                </a:lnTo>
                <a:lnTo>
                  <a:pt x="664342" y="3924300"/>
                </a:lnTo>
                <a:lnTo>
                  <a:pt x="613007" y="3911600"/>
                </a:lnTo>
                <a:lnTo>
                  <a:pt x="512744" y="3911600"/>
                </a:lnTo>
                <a:lnTo>
                  <a:pt x="464069" y="3898900"/>
                </a:lnTo>
                <a:lnTo>
                  <a:pt x="415611" y="3898900"/>
                </a:lnTo>
                <a:lnTo>
                  <a:pt x="367381" y="3886200"/>
                </a:lnTo>
                <a:lnTo>
                  <a:pt x="319388" y="3886200"/>
                </a:lnTo>
                <a:lnTo>
                  <a:pt x="36974" y="3810000"/>
                </a:lnTo>
                <a:lnTo>
                  <a:pt x="0" y="3797300"/>
                </a:lnTo>
                <a:close/>
              </a:path>
              <a:path w="5217160" h="3987800">
                <a:moveTo>
                  <a:pt x="1811551" y="3886200"/>
                </a:moveTo>
                <a:lnTo>
                  <a:pt x="1378844" y="3886200"/>
                </a:lnTo>
                <a:lnTo>
                  <a:pt x="1328037" y="3898900"/>
                </a:lnTo>
                <a:lnTo>
                  <a:pt x="1277199" y="3898900"/>
                </a:lnTo>
                <a:lnTo>
                  <a:pt x="1226329" y="3911600"/>
                </a:lnTo>
                <a:lnTo>
                  <a:pt x="1124487" y="3911600"/>
                </a:lnTo>
                <a:lnTo>
                  <a:pt x="1073514" y="3924300"/>
                </a:lnTo>
                <a:lnTo>
                  <a:pt x="1664347" y="3924300"/>
                </a:lnTo>
                <a:lnTo>
                  <a:pt x="1811551" y="3886200"/>
                </a:lnTo>
                <a:close/>
              </a:path>
              <a:path w="5217160" h="3987800">
                <a:moveTo>
                  <a:pt x="5030957" y="0"/>
                </a:moveTo>
                <a:lnTo>
                  <a:pt x="0" y="0"/>
                </a:lnTo>
                <a:lnTo>
                  <a:pt x="0" y="3644900"/>
                </a:lnTo>
                <a:lnTo>
                  <a:pt x="62874" y="3670300"/>
                </a:lnTo>
                <a:lnTo>
                  <a:pt x="545977" y="3797300"/>
                </a:lnTo>
                <a:lnTo>
                  <a:pt x="1892884" y="3797300"/>
                </a:lnTo>
                <a:lnTo>
                  <a:pt x="1863964" y="3810000"/>
                </a:lnTo>
                <a:lnTo>
                  <a:pt x="1835021" y="3810000"/>
                </a:lnTo>
                <a:lnTo>
                  <a:pt x="1806022" y="3822700"/>
                </a:lnTo>
                <a:lnTo>
                  <a:pt x="1775319" y="3822700"/>
                </a:lnTo>
                <a:lnTo>
                  <a:pt x="1744596" y="3835400"/>
                </a:lnTo>
                <a:lnTo>
                  <a:pt x="1713852" y="3835400"/>
                </a:lnTo>
                <a:lnTo>
                  <a:pt x="1683085" y="3848100"/>
                </a:lnTo>
                <a:lnTo>
                  <a:pt x="1632445" y="3848100"/>
                </a:lnTo>
                <a:lnTo>
                  <a:pt x="1531087" y="3873500"/>
                </a:lnTo>
                <a:lnTo>
                  <a:pt x="1480368" y="3873500"/>
                </a:lnTo>
                <a:lnTo>
                  <a:pt x="1429621" y="3886200"/>
                </a:lnTo>
                <a:lnTo>
                  <a:pt x="1860556" y="3886200"/>
                </a:lnTo>
                <a:lnTo>
                  <a:pt x="2537060" y="3708400"/>
                </a:lnTo>
                <a:lnTo>
                  <a:pt x="2584639" y="3683000"/>
                </a:lnTo>
                <a:lnTo>
                  <a:pt x="2726837" y="3644900"/>
                </a:lnTo>
                <a:lnTo>
                  <a:pt x="2774063" y="3619500"/>
                </a:lnTo>
                <a:lnTo>
                  <a:pt x="2868262" y="3594100"/>
                </a:lnTo>
                <a:lnTo>
                  <a:pt x="2915240" y="3568700"/>
                </a:lnTo>
                <a:lnTo>
                  <a:pt x="3008958" y="3543300"/>
                </a:lnTo>
                <a:lnTo>
                  <a:pt x="3055702" y="3517900"/>
                </a:lnTo>
                <a:lnTo>
                  <a:pt x="3102370" y="3505200"/>
                </a:lnTo>
                <a:lnTo>
                  <a:pt x="3148966" y="3479800"/>
                </a:lnTo>
                <a:lnTo>
                  <a:pt x="3195433" y="3467100"/>
                </a:lnTo>
                <a:lnTo>
                  <a:pt x="3241593" y="3441700"/>
                </a:lnTo>
                <a:lnTo>
                  <a:pt x="3287211" y="3429000"/>
                </a:lnTo>
                <a:lnTo>
                  <a:pt x="3332055" y="3403600"/>
                </a:lnTo>
                <a:lnTo>
                  <a:pt x="3375892" y="3390900"/>
                </a:lnTo>
                <a:lnTo>
                  <a:pt x="3418488" y="3365500"/>
                </a:lnTo>
                <a:lnTo>
                  <a:pt x="3459612" y="3340100"/>
                </a:lnTo>
                <a:lnTo>
                  <a:pt x="3499029" y="3327400"/>
                </a:lnTo>
                <a:lnTo>
                  <a:pt x="3536508" y="3302000"/>
                </a:lnTo>
                <a:lnTo>
                  <a:pt x="3583471" y="3263900"/>
                </a:lnTo>
                <a:lnTo>
                  <a:pt x="3628421" y="3238500"/>
                </a:lnTo>
                <a:lnTo>
                  <a:pt x="3671650" y="3213100"/>
                </a:lnTo>
                <a:lnTo>
                  <a:pt x="3713450" y="3175000"/>
                </a:lnTo>
                <a:lnTo>
                  <a:pt x="3754114" y="3149600"/>
                </a:lnTo>
                <a:lnTo>
                  <a:pt x="3793934" y="3124200"/>
                </a:lnTo>
                <a:lnTo>
                  <a:pt x="3833203" y="3086100"/>
                </a:lnTo>
                <a:lnTo>
                  <a:pt x="3910657" y="3035300"/>
                </a:lnTo>
                <a:lnTo>
                  <a:pt x="3948791" y="2997200"/>
                </a:lnTo>
                <a:lnTo>
                  <a:pt x="3986486" y="2971800"/>
                </a:lnTo>
                <a:lnTo>
                  <a:pt x="4023712" y="2933700"/>
                </a:lnTo>
                <a:lnTo>
                  <a:pt x="3907395" y="2933700"/>
                </a:lnTo>
                <a:lnTo>
                  <a:pt x="3945106" y="2908300"/>
                </a:lnTo>
                <a:lnTo>
                  <a:pt x="3982338" y="2870200"/>
                </a:lnTo>
                <a:lnTo>
                  <a:pt x="4019085" y="2832100"/>
                </a:lnTo>
                <a:lnTo>
                  <a:pt x="4055338" y="2794000"/>
                </a:lnTo>
                <a:lnTo>
                  <a:pt x="4091090" y="2755900"/>
                </a:lnTo>
                <a:lnTo>
                  <a:pt x="4126333" y="2730500"/>
                </a:lnTo>
                <a:lnTo>
                  <a:pt x="4161060" y="2692400"/>
                </a:lnTo>
                <a:lnTo>
                  <a:pt x="4195262" y="2654300"/>
                </a:lnTo>
                <a:lnTo>
                  <a:pt x="4228932" y="2616200"/>
                </a:lnTo>
                <a:lnTo>
                  <a:pt x="4262062" y="2578100"/>
                </a:lnTo>
                <a:lnTo>
                  <a:pt x="4294645" y="2540000"/>
                </a:lnTo>
                <a:lnTo>
                  <a:pt x="4326672" y="2501900"/>
                </a:lnTo>
                <a:lnTo>
                  <a:pt x="4358137" y="2463800"/>
                </a:lnTo>
                <a:lnTo>
                  <a:pt x="4389032" y="2425700"/>
                </a:lnTo>
                <a:lnTo>
                  <a:pt x="4419348" y="2387600"/>
                </a:lnTo>
                <a:lnTo>
                  <a:pt x="4449078" y="2336800"/>
                </a:lnTo>
                <a:lnTo>
                  <a:pt x="4478215" y="2298700"/>
                </a:lnTo>
                <a:lnTo>
                  <a:pt x="4506750" y="2260600"/>
                </a:lnTo>
                <a:lnTo>
                  <a:pt x="4534677" y="2222500"/>
                </a:lnTo>
                <a:lnTo>
                  <a:pt x="4561987" y="2171700"/>
                </a:lnTo>
                <a:lnTo>
                  <a:pt x="4588672" y="2133600"/>
                </a:lnTo>
                <a:lnTo>
                  <a:pt x="4614725" y="2095500"/>
                </a:lnTo>
                <a:lnTo>
                  <a:pt x="4640139" y="2044700"/>
                </a:lnTo>
                <a:lnTo>
                  <a:pt x="4664905" y="2006600"/>
                </a:lnTo>
                <a:lnTo>
                  <a:pt x="4689016" y="1955800"/>
                </a:lnTo>
                <a:lnTo>
                  <a:pt x="4712464" y="1917700"/>
                </a:lnTo>
                <a:lnTo>
                  <a:pt x="4735242" y="1866900"/>
                </a:lnTo>
                <a:lnTo>
                  <a:pt x="4757221" y="1816100"/>
                </a:lnTo>
                <a:lnTo>
                  <a:pt x="4778368" y="1778000"/>
                </a:lnTo>
                <a:lnTo>
                  <a:pt x="4798690" y="1727200"/>
                </a:lnTo>
                <a:lnTo>
                  <a:pt x="4818191" y="1676400"/>
                </a:lnTo>
                <a:lnTo>
                  <a:pt x="4836878" y="1638300"/>
                </a:lnTo>
                <a:lnTo>
                  <a:pt x="4854756" y="1587500"/>
                </a:lnTo>
                <a:lnTo>
                  <a:pt x="4871830" y="1536700"/>
                </a:lnTo>
                <a:lnTo>
                  <a:pt x="4888106" y="1498600"/>
                </a:lnTo>
                <a:lnTo>
                  <a:pt x="4903591" y="1447800"/>
                </a:lnTo>
                <a:lnTo>
                  <a:pt x="4918288" y="1397000"/>
                </a:lnTo>
                <a:lnTo>
                  <a:pt x="4932205" y="1346200"/>
                </a:lnTo>
                <a:lnTo>
                  <a:pt x="4945347" y="1308100"/>
                </a:lnTo>
                <a:lnTo>
                  <a:pt x="4957719" y="1257300"/>
                </a:lnTo>
                <a:lnTo>
                  <a:pt x="4969326" y="1206500"/>
                </a:lnTo>
                <a:lnTo>
                  <a:pt x="4980176" y="1155700"/>
                </a:lnTo>
                <a:lnTo>
                  <a:pt x="4990272" y="1104900"/>
                </a:lnTo>
                <a:lnTo>
                  <a:pt x="4999622" y="1066800"/>
                </a:lnTo>
                <a:lnTo>
                  <a:pt x="5008230" y="1016000"/>
                </a:lnTo>
                <a:lnTo>
                  <a:pt x="5016102" y="965200"/>
                </a:lnTo>
                <a:lnTo>
                  <a:pt x="5023243" y="914400"/>
                </a:lnTo>
                <a:lnTo>
                  <a:pt x="5029660" y="863600"/>
                </a:lnTo>
                <a:lnTo>
                  <a:pt x="5035358" y="812800"/>
                </a:lnTo>
                <a:lnTo>
                  <a:pt x="5040342" y="762000"/>
                </a:lnTo>
                <a:lnTo>
                  <a:pt x="5044619" y="711200"/>
                </a:lnTo>
                <a:lnTo>
                  <a:pt x="5048193" y="673100"/>
                </a:lnTo>
                <a:lnTo>
                  <a:pt x="5051071" y="622300"/>
                </a:lnTo>
                <a:lnTo>
                  <a:pt x="5053258" y="571500"/>
                </a:lnTo>
                <a:lnTo>
                  <a:pt x="5054759" y="520700"/>
                </a:lnTo>
                <a:lnTo>
                  <a:pt x="5055581" y="469900"/>
                </a:lnTo>
                <a:lnTo>
                  <a:pt x="5055729" y="419100"/>
                </a:lnTo>
                <a:lnTo>
                  <a:pt x="5055208" y="368300"/>
                </a:lnTo>
                <a:lnTo>
                  <a:pt x="5053982" y="304800"/>
                </a:lnTo>
                <a:lnTo>
                  <a:pt x="5052062" y="254000"/>
                </a:lnTo>
                <a:lnTo>
                  <a:pt x="5049463" y="203200"/>
                </a:lnTo>
                <a:lnTo>
                  <a:pt x="5046197" y="152400"/>
                </a:lnTo>
                <a:lnTo>
                  <a:pt x="5030957" y="0"/>
                </a:lnTo>
                <a:close/>
              </a:path>
              <a:path w="5217160" h="3987800">
                <a:moveTo>
                  <a:pt x="1400667" y="3835400"/>
                </a:moveTo>
                <a:lnTo>
                  <a:pt x="992021" y="3835400"/>
                </a:lnTo>
                <a:lnTo>
                  <a:pt x="1042151" y="3848100"/>
                </a:lnTo>
                <a:lnTo>
                  <a:pt x="1348361" y="3848100"/>
                </a:lnTo>
                <a:lnTo>
                  <a:pt x="1400667" y="3835400"/>
                </a:lnTo>
                <a:close/>
              </a:path>
              <a:path w="5217160" h="3987800">
                <a:moveTo>
                  <a:pt x="1609613" y="3822700"/>
                </a:moveTo>
                <a:lnTo>
                  <a:pt x="792595" y="3822700"/>
                </a:lnTo>
                <a:lnTo>
                  <a:pt x="842282" y="3835400"/>
                </a:lnTo>
                <a:lnTo>
                  <a:pt x="1557425" y="3835400"/>
                </a:lnTo>
                <a:lnTo>
                  <a:pt x="1609613" y="3822700"/>
                </a:lnTo>
                <a:close/>
              </a:path>
              <a:path w="5217160" h="3987800">
                <a:moveTo>
                  <a:pt x="1765932" y="3810000"/>
                </a:moveTo>
                <a:lnTo>
                  <a:pt x="693577" y="3810000"/>
                </a:lnTo>
                <a:lnTo>
                  <a:pt x="743026" y="3822700"/>
                </a:lnTo>
                <a:lnTo>
                  <a:pt x="1713870" y="3822700"/>
                </a:lnTo>
                <a:lnTo>
                  <a:pt x="1765932" y="3810000"/>
                </a:lnTo>
                <a:close/>
              </a:path>
              <a:path w="5217160" h="3987800">
                <a:moveTo>
                  <a:pt x="1869909" y="3797300"/>
                </a:moveTo>
                <a:lnTo>
                  <a:pt x="595050" y="3797300"/>
                </a:lnTo>
                <a:lnTo>
                  <a:pt x="644251" y="3810000"/>
                </a:lnTo>
                <a:lnTo>
                  <a:pt x="1817947" y="3810000"/>
                </a:lnTo>
                <a:lnTo>
                  <a:pt x="1869909" y="3797300"/>
                </a:lnTo>
                <a:close/>
              </a:path>
              <a:path w="5217160" h="3987800">
                <a:moveTo>
                  <a:pt x="5184724" y="0"/>
                </a:moveTo>
                <a:lnTo>
                  <a:pt x="5116228" y="0"/>
                </a:lnTo>
                <a:lnTo>
                  <a:pt x="5121832" y="25400"/>
                </a:lnTo>
                <a:lnTo>
                  <a:pt x="5127940" y="76200"/>
                </a:lnTo>
                <a:lnTo>
                  <a:pt x="5133073" y="127000"/>
                </a:lnTo>
                <a:lnTo>
                  <a:pt x="5137226" y="177800"/>
                </a:lnTo>
                <a:lnTo>
                  <a:pt x="5140398" y="228600"/>
                </a:lnTo>
                <a:lnTo>
                  <a:pt x="5142584" y="279400"/>
                </a:lnTo>
                <a:lnTo>
                  <a:pt x="5144132" y="330200"/>
                </a:lnTo>
                <a:lnTo>
                  <a:pt x="5144685" y="368300"/>
                </a:lnTo>
                <a:lnTo>
                  <a:pt x="5144800" y="431800"/>
                </a:lnTo>
                <a:lnTo>
                  <a:pt x="5143928" y="482600"/>
                </a:lnTo>
                <a:lnTo>
                  <a:pt x="5142257" y="533400"/>
                </a:lnTo>
                <a:lnTo>
                  <a:pt x="5139791" y="584200"/>
                </a:lnTo>
                <a:lnTo>
                  <a:pt x="5136536" y="622300"/>
                </a:lnTo>
                <a:lnTo>
                  <a:pt x="5132495" y="673100"/>
                </a:lnTo>
                <a:lnTo>
                  <a:pt x="5127671" y="723900"/>
                </a:lnTo>
                <a:lnTo>
                  <a:pt x="5122071" y="774700"/>
                </a:lnTo>
                <a:lnTo>
                  <a:pt x="5115696" y="825500"/>
                </a:lnTo>
                <a:lnTo>
                  <a:pt x="5108552" y="876300"/>
                </a:lnTo>
                <a:lnTo>
                  <a:pt x="5100643" y="927100"/>
                </a:lnTo>
                <a:lnTo>
                  <a:pt x="5091973" y="965200"/>
                </a:lnTo>
                <a:lnTo>
                  <a:pt x="5082546" y="1016000"/>
                </a:lnTo>
                <a:lnTo>
                  <a:pt x="5072366" y="1066800"/>
                </a:lnTo>
                <a:lnTo>
                  <a:pt x="5061438" y="1117600"/>
                </a:lnTo>
                <a:lnTo>
                  <a:pt x="5049765" y="1155700"/>
                </a:lnTo>
                <a:lnTo>
                  <a:pt x="5037353" y="1206500"/>
                </a:lnTo>
                <a:lnTo>
                  <a:pt x="5024204" y="1257300"/>
                </a:lnTo>
                <a:lnTo>
                  <a:pt x="5010323" y="1295400"/>
                </a:lnTo>
                <a:lnTo>
                  <a:pt x="4995714" y="1346200"/>
                </a:lnTo>
                <a:lnTo>
                  <a:pt x="4980382" y="1397000"/>
                </a:lnTo>
                <a:lnTo>
                  <a:pt x="4964331" y="1435100"/>
                </a:lnTo>
                <a:lnTo>
                  <a:pt x="4947564" y="1485900"/>
                </a:lnTo>
                <a:lnTo>
                  <a:pt x="4930086" y="1524000"/>
                </a:lnTo>
                <a:lnTo>
                  <a:pt x="4911901" y="1574800"/>
                </a:lnTo>
                <a:lnTo>
                  <a:pt x="4893014" y="1625600"/>
                </a:lnTo>
                <a:lnTo>
                  <a:pt x="4873428" y="1663700"/>
                </a:lnTo>
                <a:lnTo>
                  <a:pt x="4853147" y="1714500"/>
                </a:lnTo>
                <a:lnTo>
                  <a:pt x="4832176" y="1752600"/>
                </a:lnTo>
                <a:lnTo>
                  <a:pt x="4810519" y="1803400"/>
                </a:lnTo>
                <a:lnTo>
                  <a:pt x="4788181" y="1841500"/>
                </a:lnTo>
                <a:lnTo>
                  <a:pt x="4765164" y="1892300"/>
                </a:lnTo>
                <a:lnTo>
                  <a:pt x="4741474" y="1930400"/>
                </a:lnTo>
                <a:lnTo>
                  <a:pt x="4717114" y="1968500"/>
                </a:lnTo>
                <a:lnTo>
                  <a:pt x="4692089" y="2019300"/>
                </a:lnTo>
                <a:lnTo>
                  <a:pt x="4666403" y="2057400"/>
                </a:lnTo>
                <a:lnTo>
                  <a:pt x="4640060" y="2108200"/>
                </a:lnTo>
                <a:lnTo>
                  <a:pt x="4613064" y="2146300"/>
                </a:lnTo>
                <a:lnTo>
                  <a:pt x="4585420" y="2184400"/>
                </a:lnTo>
                <a:lnTo>
                  <a:pt x="4557206" y="2235200"/>
                </a:lnTo>
                <a:lnTo>
                  <a:pt x="4528356" y="2273300"/>
                </a:lnTo>
                <a:lnTo>
                  <a:pt x="4498877" y="2311400"/>
                </a:lnTo>
                <a:lnTo>
                  <a:pt x="4468774" y="2349500"/>
                </a:lnTo>
                <a:lnTo>
                  <a:pt x="4438054" y="2400300"/>
                </a:lnTo>
                <a:lnTo>
                  <a:pt x="4406722" y="2438400"/>
                </a:lnTo>
                <a:lnTo>
                  <a:pt x="4374785" y="2476500"/>
                </a:lnTo>
                <a:lnTo>
                  <a:pt x="4342248" y="2514600"/>
                </a:lnTo>
                <a:lnTo>
                  <a:pt x="4309118" y="2552700"/>
                </a:lnTo>
                <a:lnTo>
                  <a:pt x="4275401" y="2590800"/>
                </a:lnTo>
                <a:lnTo>
                  <a:pt x="4241102" y="2628900"/>
                </a:lnTo>
                <a:lnTo>
                  <a:pt x="4206227" y="2667000"/>
                </a:lnTo>
                <a:lnTo>
                  <a:pt x="4170783" y="2705100"/>
                </a:lnTo>
                <a:lnTo>
                  <a:pt x="4134776" y="2743200"/>
                </a:lnTo>
                <a:lnTo>
                  <a:pt x="4098211" y="2768600"/>
                </a:lnTo>
                <a:lnTo>
                  <a:pt x="4061094" y="2806700"/>
                </a:lnTo>
                <a:lnTo>
                  <a:pt x="4023433" y="2844800"/>
                </a:lnTo>
                <a:lnTo>
                  <a:pt x="3985231" y="2870200"/>
                </a:lnTo>
                <a:lnTo>
                  <a:pt x="3946497" y="2908300"/>
                </a:lnTo>
                <a:lnTo>
                  <a:pt x="3938023" y="2921000"/>
                </a:lnTo>
                <a:lnTo>
                  <a:pt x="3928620" y="2921000"/>
                </a:lnTo>
                <a:lnTo>
                  <a:pt x="3918380" y="2933700"/>
                </a:lnTo>
                <a:lnTo>
                  <a:pt x="4023712" y="2933700"/>
                </a:lnTo>
                <a:lnTo>
                  <a:pt x="4060435" y="2908300"/>
                </a:lnTo>
                <a:lnTo>
                  <a:pt x="4096624" y="2870200"/>
                </a:lnTo>
                <a:lnTo>
                  <a:pt x="4133652" y="2832100"/>
                </a:lnTo>
                <a:lnTo>
                  <a:pt x="4170125" y="2794000"/>
                </a:lnTo>
                <a:lnTo>
                  <a:pt x="4206038" y="2768600"/>
                </a:lnTo>
                <a:lnTo>
                  <a:pt x="4241389" y="2730500"/>
                </a:lnTo>
                <a:lnTo>
                  <a:pt x="4276175" y="2692400"/>
                </a:lnTo>
                <a:lnTo>
                  <a:pt x="4310394" y="2654300"/>
                </a:lnTo>
                <a:lnTo>
                  <a:pt x="4344041" y="2616200"/>
                </a:lnTo>
                <a:lnTo>
                  <a:pt x="4377115" y="2578100"/>
                </a:lnTo>
                <a:lnTo>
                  <a:pt x="4409612" y="2540000"/>
                </a:lnTo>
                <a:lnTo>
                  <a:pt x="4441530" y="2501900"/>
                </a:lnTo>
                <a:lnTo>
                  <a:pt x="4472866" y="2463800"/>
                </a:lnTo>
                <a:lnTo>
                  <a:pt x="4503616" y="2425700"/>
                </a:lnTo>
                <a:lnTo>
                  <a:pt x="4533779" y="2387600"/>
                </a:lnTo>
                <a:lnTo>
                  <a:pt x="4563350" y="2349500"/>
                </a:lnTo>
                <a:lnTo>
                  <a:pt x="4592328" y="2298700"/>
                </a:lnTo>
                <a:lnTo>
                  <a:pt x="4620709" y="2260600"/>
                </a:lnTo>
                <a:lnTo>
                  <a:pt x="4648491" y="2222500"/>
                </a:lnTo>
                <a:lnTo>
                  <a:pt x="4675670" y="2184400"/>
                </a:lnTo>
                <a:lnTo>
                  <a:pt x="4702244" y="2133600"/>
                </a:lnTo>
                <a:lnTo>
                  <a:pt x="4728209" y="2095500"/>
                </a:lnTo>
                <a:lnTo>
                  <a:pt x="4753564" y="2057400"/>
                </a:lnTo>
                <a:lnTo>
                  <a:pt x="4778305" y="2006600"/>
                </a:lnTo>
                <a:lnTo>
                  <a:pt x="4802429" y="1968500"/>
                </a:lnTo>
                <a:lnTo>
                  <a:pt x="4825933" y="1930400"/>
                </a:lnTo>
                <a:lnTo>
                  <a:pt x="4848815" y="1879600"/>
                </a:lnTo>
                <a:lnTo>
                  <a:pt x="4871071" y="1841500"/>
                </a:lnTo>
                <a:lnTo>
                  <a:pt x="4892699" y="1790700"/>
                </a:lnTo>
                <a:lnTo>
                  <a:pt x="4913696" y="1739900"/>
                </a:lnTo>
                <a:lnTo>
                  <a:pt x="4934059" y="1701800"/>
                </a:lnTo>
                <a:lnTo>
                  <a:pt x="4953784" y="1651000"/>
                </a:lnTo>
                <a:lnTo>
                  <a:pt x="4972870" y="1612900"/>
                </a:lnTo>
                <a:lnTo>
                  <a:pt x="4991314" y="1562100"/>
                </a:lnTo>
                <a:lnTo>
                  <a:pt x="5009112" y="1511300"/>
                </a:lnTo>
                <a:lnTo>
                  <a:pt x="5026261" y="1460500"/>
                </a:lnTo>
                <a:lnTo>
                  <a:pt x="5042759" y="1422400"/>
                </a:lnTo>
                <a:lnTo>
                  <a:pt x="5058603" y="1371600"/>
                </a:lnTo>
                <a:lnTo>
                  <a:pt x="5074298" y="1320800"/>
                </a:lnTo>
                <a:lnTo>
                  <a:pt x="5089210" y="1270000"/>
                </a:lnTo>
                <a:lnTo>
                  <a:pt x="5103333" y="1219200"/>
                </a:lnTo>
                <a:lnTo>
                  <a:pt x="5116662" y="1168400"/>
                </a:lnTo>
                <a:lnTo>
                  <a:pt x="5129189" y="1117600"/>
                </a:lnTo>
                <a:lnTo>
                  <a:pt x="5140909" y="1066800"/>
                </a:lnTo>
                <a:lnTo>
                  <a:pt x="5151816" y="1016000"/>
                </a:lnTo>
                <a:lnTo>
                  <a:pt x="5161903" y="965200"/>
                </a:lnTo>
                <a:lnTo>
                  <a:pt x="5171164" y="914400"/>
                </a:lnTo>
                <a:lnTo>
                  <a:pt x="5179594" y="863600"/>
                </a:lnTo>
                <a:lnTo>
                  <a:pt x="5187185" y="812800"/>
                </a:lnTo>
                <a:lnTo>
                  <a:pt x="5193931" y="762000"/>
                </a:lnTo>
                <a:lnTo>
                  <a:pt x="5199827" y="711200"/>
                </a:lnTo>
                <a:lnTo>
                  <a:pt x="5204867" y="660400"/>
                </a:lnTo>
                <a:lnTo>
                  <a:pt x="5209043" y="609600"/>
                </a:lnTo>
                <a:lnTo>
                  <a:pt x="5212351" y="558800"/>
                </a:lnTo>
                <a:lnTo>
                  <a:pt x="5214783" y="508000"/>
                </a:lnTo>
                <a:lnTo>
                  <a:pt x="5216334" y="469900"/>
                </a:lnTo>
                <a:lnTo>
                  <a:pt x="5216997" y="419100"/>
                </a:lnTo>
                <a:lnTo>
                  <a:pt x="5216766" y="368300"/>
                </a:lnTo>
                <a:lnTo>
                  <a:pt x="5215635" y="317500"/>
                </a:lnTo>
                <a:lnTo>
                  <a:pt x="5213598" y="266700"/>
                </a:lnTo>
                <a:lnTo>
                  <a:pt x="5210649" y="215900"/>
                </a:lnTo>
                <a:lnTo>
                  <a:pt x="5206781" y="165100"/>
                </a:lnTo>
                <a:lnTo>
                  <a:pt x="5201988" y="114300"/>
                </a:lnTo>
                <a:lnTo>
                  <a:pt x="5196264" y="63500"/>
                </a:lnTo>
                <a:lnTo>
                  <a:pt x="5184724" y="0"/>
                </a:lnTo>
                <a:close/>
              </a:path>
            </a:pathLst>
          </a:custGeom>
          <a:solidFill>
            <a:schemeClr val="accent2"/>
          </a:solidFill>
        </p:spPr>
        <p:txBody>
          <a:bodyPr wrap="square" lIns="0" tIns="0" rIns="0" bIns="0" rtlCol="0"/>
          <a:lstStyle/>
          <a:p>
            <a:endParaRPr/>
          </a:p>
        </p:txBody>
      </p:sp>
      <p:sp>
        <p:nvSpPr>
          <p:cNvPr id="3" name="object 3"/>
          <p:cNvSpPr txBox="1">
            <a:spLocks noGrp="1"/>
          </p:cNvSpPr>
          <p:nvPr>
            <p:ph type="title"/>
          </p:nvPr>
        </p:nvSpPr>
        <p:spPr>
          <a:xfrm>
            <a:off x="497168" y="804770"/>
            <a:ext cx="3723958" cy="1339982"/>
          </a:xfrm>
          <a:prstGeom prst="rect">
            <a:avLst/>
          </a:prstGeom>
        </p:spPr>
        <p:txBody>
          <a:bodyPr vert="horz" wrap="square" lIns="0" tIns="81280" rIns="0" bIns="0" rtlCol="0">
            <a:spAutoFit/>
          </a:bodyPr>
          <a:lstStyle/>
          <a:p>
            <a:pPr marL="12700" marR="5080">
              <a:lnSpc>
                <a:spcPts val="4700"/>
              </a:lnSpc>
              <a:spcBef>
                <a:spcPts val="640"/>
              </a:spcBef>
            </a:pPr>
            <a:r>
              <a:rPr lang="en-US" sz="6000" dirty="0"/>
              <a:t>Electronic</a:t>
            </a:r>
            <a:br>
              <a:rPr lang="en-US" sz="6000" dirty="0"/>
            </a:br>
            <a:r>
              <a:rPr lang="en-US" sz="6000" dirty="0"/>
              <a:t>Signature</a:t>
            </a:r>
            <a:endParaRPr sz="6000" dirty="0"/>
          </a:p>
        </p:txBody>
      </p:sp>
      <p:pic>
        <p:nvPicPr>
          <p:cNvPr id="15" name="Picture 14">
            <a:extLst>
              <a:ext uri="{FF2B5EF4-FFF2-40B4-BE49-F238E27FC236}">
                <a16:creationId xmlns:a16="http://schemas.microsoft.com/office/drawing/2014/main" id="{3B150082-2906-425B-A6A1-32B8782E5FBA}"/>
              </a:ext>
            </a:extLst>
          </p:cNvPr>
          <p:cNvPicPr>
            <a:picLocks noChangeAspect="1"/>
          </p:cNvPicPr>
          <p:nvPr/>
        </p:nvPicPr>
        <p:blipFill>
          <a:blip r:embed="rId2"/>
          <a:stretch>
            <a:fillRect/>
          </a:stretch>
        </p:blipFill>
        <p:spPr>
          <a:xfrm>
            <a:off x="5791200" y="152400"/>
            <a:ext cx="5486400" cy="6553200"/>
          </a:xfrm>
          <a:prstGeom prst="rect">
            <a:avLst/>
          </a:prstGeom>
        </p:spPr>
      </p:pic>
      <p:sp>
        <p:nvSpPr>
          <p:cNvPr id="16" name="TextBox 15">
            <a:extLst>
              <a:ext uri="{FF2B5EF4-FFF2-40B4-BE49-F238E27FC236}">
                <a16:creationId xmlns:a16="http://schemas.microsoft.com/office/drawing/2014/main" id="{2406DDA1-1D4B-2862-D683-DA5FEE04A027}"/>
              </a:ext>
            </a:extLst>
          </p:cNvPr>
          <p:cNvSpPr txBox="1"/>
          <p:nvPr/>
        </p:nvSpPr>
        <p:spPr>
          <a:xfrm>
            <a:off x="152400" y="4267200"/>
            <a:ext cx="5334000" cy="1754326"/>
          </a:xfrm>
          <a:prstGeom prst="rect">
            <a:avLst/>
          </a:prstGeom>
          <a:noFill/>
        </p:spPr>
        <p:txBody>
          <a:bodyPr wrap="square" rtlCol="0">
            <a:spAutoFit/>
          </a:bodyPr>
          <a:lstStyle/>
          <a:p>
            <a:pPr algn="ctr"/>
            <a:r>
              <a:rPr lang="en-US" sz="3600" b="1">
                <a:solidFill>
                  <a:schemeClr val="accent2"/>
                </a:solidFill>
              </a:rPr>
              <a:t>Type your name in and click on </a:t>
            </a:r>
          </a:p>
          <a:p>
            <a:pPr algn="ctr"/>
            <a:r>
              <a:rPr lang="en-US" sz="3600" b="1">
                <a:solidFill>
                  <a:schemeClr val="accent2"/>
                </a:solidFill>
              </a:rPr>
              <a:t>Sign Electronically</a:t>
            </a:r>
          </a:p>
        </p:txBody>
      </p:sp>
      <p:sp>
        <p:nvSpPr>
          <p:cNvPr id="17" name="Arrow: Right 16">
            <a:extLst>
              <a:ext uri="{FF2B5EF4-FFF2-40B4-BE49-F238E27FC236}">
                <a16:creationId xmlns:a16="http://schemas.microsoft.com/office/drawing/2014/main" id="{ED0D556A-4DCC-B363-0E34-7F7BDCABEFFA}"/>
              </a:ext>
            </a:extLst>
          </p:cNvPr>
          <p:cNvSpPr/>
          <p:nvPr/>
        </p:nvSpPr>
        <p:spPr>
          <a:xfrm rot="20118348">
            <a:off x="3644906" y="3234338"/>
            <a:ext cx="2223077" cy="59393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381000" y="318490"/>
            <a:ext cx="11353800" cy="1490152"/>
          </a:xfrm>
          <a:prstGeom prst="rect">
            <a:avLst/>
          </a:prstGeom>
        </p:spPr>
        <p:txBody>
          <a:bodyPr vert="horz" wrap="square" lIns="0" tIns="12700" rIns="0" bIns="0" rtlCol="0">
            <a:spAutoFit/>
          </a:bodyPr>
          <a:lstStyle/>
          <a:p>
            <a:pPr marL="12700" algn="ctr">
              <a:lnSpc>
                <a:spcPct val="100000"/>
              </a:lnSpc>
              <a:spcBef>
                <a:spcPts val="100"/>
              </a:spcBef>
            </a:pPr>
            <a:r>
              <a:rPr lang="en-US" sz="4800" b="1" spc="-10">
                <a:solidFill>
                  <a:schemeClr val="accent2"/>
                </a:solidFill>
              </a:rPr>
              <a:t>You should receive confirmation of your signature.   Click Next when you see this page.</a:t>
            </a:r>
            <a:endParaRPr sz="4800" b="1" spc="-10">
              <a:solidFill>
                <a:schemeClr val="accent2"/>
              </a:solidFill>
            </a:endParaRPr>
          </a:p>
        </p:txBody>
      </p:sp>
      <p:pic>
        <p:nvPicPr>
          <p:cNvPr id="5" name="Picture 4">
            <a:extLst>
              <a:ext uri="{FF2B5EF4-FFF2-40B4-BE49-F238E27FC236}">
                <a16:creationId xmlns:a16="http://schemas.microsoft.com/office/drawing/2014/main" id="{C2408724-39C5-645B-0474-0B84F7B09856}"/>
              </a:ext>
            </a:extLst>
          </p:cNvPr>
          <p:cNvPicPr>
            <a:picLocks noChangeAspect="1"/>
          </p:cNvPicPr>
          <p:nvPr/>
        </p:nvPicPr>
        <p:blipFill>
          <a:blip r:embed="rId2"/>
          <a:stretch>
            <a:fillRect/>
          </a:stretch>
        </p:blipFill>
        <p:spPr>
          <a:xfrm>
            <a:off x="5410200" y="2133600"/>
            <a:ext cx="5797614" cy="4213316"/>
          </a:xfrm>
          <a:prstGeom prst="rect">
            <a:avLst/>
          </a:prstGeom>
        </p:spPr>
      </p:pic>
      <p:pic>
        <p:nvPicPr>
          <p:cNvPr id="9" name="Picture 4" descr="Home">
            <a:extLst>
              <a:ext uri="{FF2B5EF4-FFF2-40B4-BE49-F238E27FC236}">
                <a16:creationId xmlns:a16="http://schemas.microsoft.com/office/drawing/2014/main" id="{F2AF8C03-7221-E558-74D2-0CEB08E3C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23998"/>
            <a:ext cx="4893732" cy="2832520"/>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F6CDF6F5-781B-A350-B430-4A6B05CB8E86}"/>
              </a:ext>
            </a:extLst>
          </p:cNvPr>
          <p:cNvSpPr/>
          <p:nvPr/>
        </p:nvSpPr>
        <p:spPr>
          <a:xfrm rot="10434566">
            <a:off x="7656593" y="5426103"/>
            <a:ext cx="2223077" cy="59393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6948"/>
            <a:ext cx="5217160" cy="3987800"/>
          </a:xfrm>
          <a:custGeom>
            <a:avLst/>
            <a:gdLst/>
            <a:ahLst/>
            <a:cxnLst/>
            <a:rect l="l" t="t" r="r" b="b"/>
            <a:pathLst>
              <a:path w="5217160" h="3987800">
                <a:moveTo>
                  <a:pt x="1220793" y="3975100"/>
                </a:moveTo>
                <a:lnTo>
                  <a:pt x="520968" y="3975100"/>
                </a:lnTo>
                <a:lnTo>
                  <a:pt x="573715" y="3987800"/>
                </a:lnTo>
                <a:lnTo>
                  <a:pt x="1171307" y="3987800"/>
                </a:lnTo>
                <a:lnTo>
                  <a:pt x="1220793" y="3975100"/>
                </a:lnTo>
                <a:close/>
              </a:path>
              <a:path w="5217160" h="3987800">
                <a:moveTo>
                  <a:pt x="1319637" y="3962400"/>
                </a:moveTo>
                <a:lnTo>
                  <a:pt x="416194" y="3962400"/>
                </a:lnTo>
                <a:lnTo>
                  <a:pt x="468458" y="3975100"/>
                </a:lnTo>
                <a:lnTo>
                  <a:pt x="1270236" y="3975100"/>
                </a:lnTo>
                <a:lnTo>
                  <a:pt x="1319637" y="3962400"/>
                </a:lnTo>
                <a:close/>
              </a:path>
              <a:path w="5217160" h="3987800">
                <a:moveTo>
                  <a:pt x="1516838" y="3937000"/>
                </a:moveTo>
                <a:lnTo>
                  <a:pt x="260993" y="3937000"/>
                </a:lnTo>
                <a:lnTo>
                  <a:pt x="364188" y="3962400"/>
                </a:lnTo>
                <a:lnTo>
                  <a:pt x="1418315" y="3962400"/>
                </a:lnTo>
                <a:lnTo>
                  <a:pt x="1516838" y="3937000"/>
                </a:lnTo>
                <a:close/>
              </a:path>
              <a:path w="5217160" h="3987800">
                <a:moveTo>
                  <a:pt x="0" y="3797300"/>
                </a:moveTo>
                <a:lnTo>
                  <a:pt x="0" y="3873500"/>
                </a:lnTo>
                <a:lnTo>
                  <a:pt x="108409" y="3911600"/>
                </a:lnTo>
                <a:lnTo>
                  <a:pt x="209826" y="3937000"/>
                </a:lnTo>
                <a:lnTo>
                  <a:pt x="1566043" y="3937000"/>
                </a:lnTo>
                <a:lnTo>
                  <a:pt x="1615212" y="3924300"/>
                </a:lnTo>
                <a:lnTo>
                  <a:pt x="664342" y="3924300"/>
                </a:lnTo>
                <a:lnTo>
                  <a:pt x="613007" y="3911600"/>
                </a:lnTo>
                <a:lnTo>
                  <a:pt x="512744" y="3911600"/>
                </a:lnTo>
                <a:lnTo>
                  <a:pt x="464069" y="3898900"/>
                </a:lnTo>
                <a:lnTo>
                  <a:pt x="415611" y="3898900"/>
                </a:lnTo>
                <a:lnTo>
                  <a:pt x="367381" y="3886200"/>
                </a:lnTo>
                <a:lnTo>
                  <a:pt x="319388" y="3886200"/>
                </a:lnTo>
                <a:lnTo>
                  <a:pt x="36974" y="3810000"/>
                </a:lnTo>
                <a:lnTo>
                  <a:pt x="0" y="3797300"/>
                </a:lnTo>
                <a:close/>
              </a:path>
              <a:path w="5217160" h="3987800">
                <a:moveTo>
                  <a:pt x="1811551" y="3886200"/>
                </a:moveTo>
                <a:lnTo>
                  <a:pt x="1378844" y="3886200"/>
                </a:lnTo>
                <a:lnTo>
                  <a:pt x="1328037" y="3898900"/>
                </a:lnTo>
                <a:lnTo>
                  <a:pt x="1277199" y="3898900"/>
                </a:lnTo>
                <a:lnTo>
                  <a:pt x="1226329" y="3911600"/>
                </a:lnTo>
                <a:lnTo>
                  <a:pt x="1124487" y="3911600"/>
                </a:lnTo>
                <a:lnTo>
                  <a:pt x="1073514" y="3924300"/>
                </a:lnTo>
                <a:lnTo>
                  <a:pt x="1664347" y="3924300"/>
                </a:lnTo>
                <a:lnTo>
                  <a:pt x="1811551" y="3886200"/>
                </a:lnTo>
                <a:close/>
              </a:path>
              <a:path w="5217160" h="3987800">
                <a:moveTo>
                  <a:pt x="5030957" y="0"/>
                </a:moveTo>
                <a:lnTo>
                  <a:pt x="0" y="0"/>
                </a:lnTo>
                <a:lnTo>
                  <a:pt x="0" y="3644900"/>
                </a:lnTo>
                <a:lnTo>
                  <a:pt x="62874" y="3670300"/>
                </a:lnTo>
                <a:lnTo>
                  <a:pt x="545977" y="3797300"/>
                </a:lnTo>
                <a:lnTo>
                  <a:pt x="1892884" y="3797300"/>
                </a:lnTo>
                <a:lnTo>
                  <a:pt x="1863964" y="3810000"/>
                </a:lnTo>
                <a:lnTo>
                  <a:pt x="1835021" y="3810000"/>
                </a:lnTo>
                <a:lnTo>
                  <a:pt x="1806022" y="3822700"/>
                </a:lnTo>
                <a:lnTo>
                  <a:pt x="1775319" y="3822700"/>
                </a:lnTo>
                <a:lnTo>
                  <a:pt x="1744596" y="3835400"/>
                </a:lnTo>
                <a:lnTo>
                  <a:pt x="1713852" y="3835400"/>
                </a:lnTo>
                <a:lnTo>
                  <a:pt x="1683085" y="3848100"/>
                </a:lnTo>
                <a:lnTo>
                  <a:pt x="1632445" y="3848100"/>
                </a:lnTo>
                <a:lnTo>
                  <a:pt x="1531087" y="3873500"/>
                </a:lnTo>
                <a:lnTo>
                  <a:pt x="1480368" y="3873500"/>
                </a:lnTo>
                <a:lnTo>
                  <a:pt x="1429621" y="3886200"/>
                </a:lnTo>
                <a:lnTo>
                  <a:pt x="1860556" y="3886200"/>
                </a:lnTo>
                <a:lnTo>
                  <a:pt x="2537060" y="3708400"/>
                </a:lnTo>
                <a:lnTo>
                  <a:pt x="2584639" y="3683000"/>
                </a:lnTo>
                <a:lnTo>
                  <a:pt x="2726837" y="3644900"/>
                </a:lnTo>
                <a:lnTo>
                  <a:pt x="2774063" y="3619500"/>
                </a:lnTo>
                <a:lnTo>
                  <a:pt x="2868262" y="3594100"/>
                </a:lnTo>
                <a:lnTo>
                  <a:pt x="2915240" y="3568700"/>
                </a:lnTo>
                <a:lnTo>
                  <a:pt x="3008958" y="3543300"/>
                </a:lnTo>
                <a:lnTo>
                  <a:pt x="3055702" y="3517900"/>
                </a:lnTo>
                <a:lnTo>
                  <a:pt x="3102370" y="3505200"/>
                </a:lnTo>
                <a:lnTo>
                  <a:pt x="3148966" y="3479800"/>
                </a:lnTo>
                <a:lnTo>
                  <a:pt x="3195433" y="3467100"/>
                </a:lnTo>
                <a:lnTo>
                  <a:pt x="3241593" y="3441700"/>
                </a:lnTo>
                <a:lnTo>
                  <a:pt x="3287211" y="3429000"/>
                </a:lnTo>
                <a:lnTo>
                  <a:pt x="3332055" y="3403600"/>
                </a:lnTo>
                <a:lnTo>
                  <a:pt x="3375892" y="3390900"/>
                </a:lnTo>
                <a:lnTo>
                  <a:pt x="3418488" y="3365500"/>
                </a:lnTo>
                <a:lnTo>
                  <a:pt x="3459612" y="3340100"/>
                </a:lnTo>
                <a:lnTo>
                  <a:pt x="3499029" y="3327400"/>
                </a:lnTo>
                <a:lnTo>
                  <a:pt x="3536508" y="3302000"/>
                </a:lnTo>
                <a:lnTo>
                  <a:pt x="3583471" y="3263900"/>
                </a:lnTo>
                <a:lnTo>
                  <a:pt x="3628421" y="3238500"/>
                </a:lnTo>
                <a:lnTo>
                  <a:pt x="3671650" y="3213100"/>
                </a:lnTo>
                <a:lnTo>
                  <a:pt x="3713450" y="3175000"/>
                </a:lnTo>
                <a:lnTo>
                  <a:pt x="3754114" y="3149600"/>
                </a:lnTo>
                <a:lnTo>
                  <a:pt x="3793934" y="3124200"/>
                </a:lnTo>
                <a:lnTo>
                  <a:pt x="3833203" y="3086100"/>
                </a:lnTo>
                <a:lnTo>
                  <a:pt x="3910657" y="3035300"/>
                </a:lnTo>
                <a:lnTo>
                  <a:pt x="3948791" y="2997200"/>
                </a:lnTo>
                <a:lnTo>
                  <a:pt x="3986486" y="2971800"/>
                </a:lnTo>
                <a:lnTo>
                  <a:pt x="4023712" y="2933700"/>
                </a:lnTo>
                <a:lnTo>
                  <a:pt x="3907395" y="2933700"/>
                </a:lnTo>
                <a:lnTo>
                  <a:pt x="3945106" y="2908300"/>
                </a:lnTo>
                <a:lnTo>
                  <a:pt x="3982338" y="2870200"/>
                </a:lnTo>
                <a:lnTo>
                  <a:pt x="4019085" y="2832100"/>
                </a:lnTo>
                <a:lnTo>
                  <a:pt x="4055338" y="2794000"/>
                </a:lnTo>
                <a:lnTo>
                  <a:pt x="4091090" y="2755900"/>
                </a:lnTo>
                <a:lnTo>
                  <a:pt x="4126333" y="2730500"/>
                </a:lnTo>
                <a:lnTo>
                  <a:pt x="4161060" y="2692400"/>
                </a:lnTo>
                <a:lnTo>
                  <a:pt x="4195262" y="2654300"/>
                </a:lnTo>
                <a:lnTo>
                  <a:pt x="4228932" y="2616200"/>
                </a:lnTo>
                <a:lnTo>
                  <a:pt x="4262062" y="2578100"/>
                </a:lnTo>
                <a:lnTo>
                  <a:pt x="4294645" y="2540000"/>
                </a:lnTo>
                <a:lnTo>
                  <a:pt x="4326672" y="2501900"/>
                </a:lnTo>
                <a:lnTo>
                  <a:pt x="4358137" y="2463800"/>
                </a:lnTo>
                <a:lnTo>
                  <a:pt x="4389032" y="2425700"/>
                </a:lnTo>
                <a:lnTo>
                  <a:pt x="4419348" y="2387600"/>
                </a:lnTo>
                <a:lnTo>
                  <a:pt x="4449078" y="2336800"/>
                </a:lnTo>
                <a:lnTo>
                  <a:pt x="4478215" y="2298700"/>
                </a:lnTo>
                <a:lnTo>
                  <a:pt x="4506750" y="2260600"/>
                </a:lnTo>
                <a:lnTo>
                  <a:pt x="4534677" y="2222500"/>
                </a:lnTo>
                <a:lnTo>
                  <a:pt x="4561987" y="2171700"/>
                </a:lnTo>
                <a:lnTo>
                  <a:pt x="4588672" y="2133600"/>
                </a:lnTo>
                <a:lnTo>
                  <a:pt x="4614725" y="2095500"/>
                </a:lnTo>
                <a:lnTo>
                  <a:pt x="4640139" y="2044700"/>
                </a:lnTo>
                <a:lnTo>
                  <a:pt x="4664905" y="2006600"/>
                </a:lnTo>
                <a:lnTo>
                  <a:pt x="4689016" y="1955800"/>
                </a:lnTo>
                <a:lnTo>
                  <a:pt x="4712464" y="1917700"/>
                </a:lnTo>
                <a:lnTo>
                  <a:pt x="4735242" y="1866900"/>
                </a:lnTo>
                <a:lnTo>
                  <a:pt x="4757221" y="1816100"/>
                </a:lnTo>
                <a:lnTo>
                  <a:pt x="4778368" y="1778000"/>
                </a:lnTo>
                <a:lnTo>
                  <a:pt x="4798690" y="1727200"/>
                </a:lnTo>
                <a:lnTo>
                  <a:pt x="4818191" y="1676400"/>
                </a:lnTo>
                <a:lnTo>
                  <a:pt x="4836878" y="1638300"/>
                </a:lnTo>
                <a:lnTo>
                  <a:pt x="4854756" y="1587500"/>
                </a:lnTo>
                <a:lnTo>
                  <a:pt x="4871830" y="1536700"/>
                </a:lnTo>
                <a:lnTo>
                  <a:pt x="4888106" y="1498600"/>
                </a:lnTo>
                <a:lnTo>
                  <a:pt x="4903591" y="1447800"/>
                </a:lnTo>
                <a:lnTo>
                  <a:pt x="4918288" y="1397000"/>
                </a:lnTo>
                <a:lnTo>
                  <a:pt x="4932205" y="1346200"/>
                </a:lnTo>
                <a:lnTo>
                  <a:pt x="4945347" y="1308100"/>
                </a:lnTo>
                <a:lnTo>
                  <a:pt x="4957719" y="1257300"/>
                </a:lnTo>
                <a:lnTo>
                  <a:pt x="4969326" y="1206500"/>
                </a:lnTo>
                <a:lnTo>
                  <a:pt x="4980176" y="1155700"/>
                </a:lnTo>
                <a:lnTo>
                  <a:pt x="4990272" y="1104900"/>
                </a:lnTo>
                <a:lnTo>
                  <a:pt x="4999622" y="1066800"/>
                </a:lnTo>
                <a:lnTo>
                  <a:pt x="5008230" y="1016000"/>
                </a:lnTo>
                <a:lnTo>
                  <a:pt x="5016102" y="965200"/>
                </a:lnTo>
                <a:lnTo>
                  <a:pt x="5023243" y="914400"/>
                </a:lnTo>
                <a:lnTo>
                  <a:pt x="5029660" y="863600"/>
                </a:lnTo>
                <a:lnTo>
                  <a:pt x="5035358" y="812800"/>
                </a:lnTo>
                <a:lnTo>
                  <a:pt x="5040342" y="762000"/>
                </a:lnTo>
                <a:lnTo>
                  <a:pt x="5044619" y="711200"/>
                </a:lnTo>
                <a:lnTo>
                  <a:pt x="5048193" y="673100"/>
                </a:lnTo>
                <a:lnTo>
                  <a:pt x="5051071" y="622300"/>
                </a:lnTo>
                <a:lnTo>
                  <a:pt x="5053258" y="571500"/>
                </a:lnTo>
                <a:lnTo>
                  <a:pt x="5054759" y="520700"/>
                </a:lnTo>
                <a:lnTo>
                  <a:pt x="5055581" y="469900"/>
                </a:lnTo>
                <a:lnTo>
                  <a:pt x="5055729" y="419100"/>
                </a:lnTo>
                <a:lnTo>
                  <a:pt x="5055208" y="368300"/>
                </a:lnTo>
                <a:lnTo>
                  <a:pt x="5053982" y="304800"/>
                </a:lnTo>
                <a:lnTo>
                  <a:pt x="5052062" y="254000"/>
                </a:lnTo>
                <a:lnTo>
                  <a:pt x="5049463" y="203200"/>
                </a:lnTo>
                <a:lnTo>
                  <a:pt x="5046197" y="152400"/>
                </a:lnTo>
                <a:lnTo>
                  <a:pt x="5030957" y="0"/>
                </a:lnTo>
                <a:close/>
              </a:path>
              <a:path w="5217160" h="3987800">
                <a:moveTo>
                  <a:pt x="1400667" y="3835400"/>
                </a:moveTo>
                <a:lnTo>
                  <a:pt x="992021" y="3835400"/>
                </a:lnTo>
                <a:lnTo>
                  <a:pt x="1042151" y="3848100"/>
                </a:lnTo>
                <a:lnTo>
                  <a:pt x="1348361" y="3848100"/>
                </a:lnTo>
                <a:lnTo>
                  <a:pt x="1400667" y="3835400"/>
                </a:lnTo>
                <a:close/>
              </a:path>
              <a:path w="5217160" h="3987800">
                <a:moveTo>
                  <a:pt x="1609613" y="3822700"/>
                </a:moveTo>
                <a:lnTo>
                  <a:pt x="792595" y="3822700"/>
                </a:lnTo>
                <a:lnTo>
                  <a:pt x="842282" y="3835400"/>
                </a:lnTo>
                <a:lnTo>
                  <a:pt x="1557425" y="3835400"/>
                </a:lnTo>
                <a:lnTo>
                  <a:pt x="1609613" y="3822700"/>
                </a:lnTo>
                <a:close/>
              </a:path>
              <a:path w="5217160" h="3987800">
                <a:moveTo>
                  <a:pt x="1765932" y="3810000"/>
                </a:moveTo>
                <a:lnTo>
                  <a:pt x="693577" y="3810000"/>
                </a:lnTo>
                <a:lnTo>
                  <a:pt x="743026" y="3822700"/>
                </a:lnTo>
                <a:lnTo>
                  <a:pt x="1713870" y="3822700"/>
                </a:lnTo>
                <a:lnTo>
                  <a:pt x="1765932" y="3810000"/>
                </a:lnTo>
                <a:close/>
              </a:path>
              <a:path w="5217160" h="3987800">
                <a:moveTo>
                  <a:pt x="1869909" y="3797300"/>
                </a:moveTo>
                <a:lnTo>
                  <a:pt x="595050" y="3797300"/>
                </a:lnTo>
                <a:lnTo>
                  <a:pt x="644251" y="3810000"/>
                </a:lnTo>
                <a:lnTo>
                  <a:pt x="1817947" y="3810000"/>
                </a:lnTo>
                <a:lnTo>
                  <a:pt x="1869909" y="3797300"/>
                </a:lnTo>
                <a:close/>
              </a:path>
              <a:path w="5217160" h="3987800">
                <a:moveTo>
                  <a:pt x="5184724" y="0"/>
                </a:moveTo>
                <a:lnTo>
                  <a:pt x="5116228" y="0"/>
                </a:lnTo>
                <a:lnTo>
                  <a:pt x="5121832" y="25400"/>
                </a:lnTo>
                <a:lnTo>
                  <a:pt x="5127940" y="76200"/>
                </a:lnTo>
                <a:lnTo>
                  <a:pt x="5133073" y="127000"/>
                </a:lnTo>
                <a:lnTo>
                  <a:pt x="5137226" y="177800"/>
                </a:lnTo>
                <a:lnTo>
                  <a:pt x="5140398" y="228600"/>
                </a:lnTo>
                <a:lnTo>
                  <a:pt x="5142584" y="279400"/>
                </a:lnTo>
                <a:lnTo>
                  <a:pt x="5144132" y="330200"/>
                </a:lnTo>
                <a:lnTo>
                  <a:pt x="5144685" y="368300"/>
                </a:lnTo>
                <a:lnTo>
                  <a:pt x="5144800" y="431800"/>
                </a:lnTo>
                <a:lnTo>
                  <a:pt x="5143928" y="482600"/>
                </a:lnTo>
                <a:lnTo>
                  <a:pt x="5142257" y="533400"/>
                </a:lnTo>
                <a:lnTo>
                  <a:pt x="5139791" y="584200"/>
                </a:lnTo>
                <a:lnTo>
                  <a:pt x="5136536" y="622300"/>
                </a:lnTo>
                <a:lnTo>
                  <a:pt x="5132495" y="673100"/>
                </a:lnTo>
                <a:lnTo>
                  <a:pt x="5127671" y="723900"/>
                </a:lnTo>
                <a:lnTo>
                  <a:pt x="5122071" y="774700"/>
                </a:lnTo>
                <a:lnTo>
                  <a:pt x="5115696" y="825500"/>
                </a:lnTo>
                <a:lnTo>
                  <a:pt x="5108552" y="876300"/>
                </a:lnTo>
                <a:lnTo>
                  <a:pt x="5100643" y="927100"/>
                </a:lnTo>
                <a:lnTo>
                  <a:pt x="5091973" y="965200"/>
                </a:lnTo>
                <a:lnTo>
                  <a:pt x="5082546" y="1016000"/>
                </a:lnTo>
                <a:lnTo>
                  <a:pt x="5072366" y="1066800"/>
                </a:lnTo>
                <a:lnTo>
                  <a:pt x="5061438" y="1117600"/>
                </a:lnTo>
                <a:lnTo>
                  <a:pt x="5049765" y="1155700"/>
                </a:lnTo>
                <a:lnTo>
                  <a:pt x="5037353" y="1206500"/>
                </a:lnTo>
                <a:lnTo>
                  <a:pt x="5024204" y="1257300"/>
                </a:lnTo>
                <a:lnTo>
                  <a:pt x="5010323" y="1295400"/>
                </a:lnTo>
                <a:lnTo>
                  <a:pt x="4995714" y="1346200"/>
                </a:lnTo>
                <a:lnTo>
                  <a:pt x="4980382" y="1397000"/>
                </a:lnTo>
                <a:lnTo>
                  <a:pt x="4964331" y="1435100"/>
                </a:lnTo>
                <a:lnTo>
                  <a:pt x="4947564" y="1485900"/>
                </a:lnTo>
                <a:lnTo>
                  <a:pt x="4930086" y="1524000"/>
                </a:lnTo>
                <a:lnTo>
                  <a:pt x="4911901" y="1574800"/>
                </a:lnTo>
                <a:lnTo>
                  <a:pt x="4893014" y="1625600"/>
                </a:lnTo>
                <a:lnTo>
                  <a:pt x="4873428" y="1663700"/>
                </a:lnTo>
                <a:lnTo>
                  <a:pt x="4853147" y="1714500"/>
                </a:lnTo>
                <a:lnTo>
                  <a:pt x="4832176" y="1752600"/>
                </a:lnTo>
                <a:lnTo>
                  <a:pt x="4810519" y="1803400"/>
                </a:lnTo>
                <a:lnTo>
                  <a:pt x="4788181" y="1841500"/>
                </a:lnTo>
                <a:lnTo>
                  <a:pt x="4765164" y="1892300"/>
                </a:lnTo>
                <a:lnTo>
                  <a:pt x="4741474" y="1930400"/>
                </a:lnTo>
                <a:lnTo>
                  <a:pt x="4717114" y="1968500"/>
                </a:lnTo>
                <a:lnTo>
                  <a:pt x="4692089" y="2019300"/>
                </a:lnTo>
                <a:lnTo>
                  <a:pt x="4666403" y="2057400"/>
                </a:lnTo>
                <a:lnTo>
                  <a:pt x="4640060" y="2108200"/>
                </a:lnTo>
                <a:lnTo>
                  <a:pt x="4613064" y="2146300"/>
                </a:lnTo>
                <a:lnTo>
                  <a:pt x="4585420" y="2184400"/>
                </a:lnTo>
                <a:lnTo>
                  <a:pt x="4557206" y="2235200"/>
                </a:lnTo>
                <a:lnTo>
                  <a:pt x="4528356" y="2273300"/>
                </a:lnTo>
                <a:lnTo>
                  <a:pt x="4498877" y="2311400"/>
                </a:lnTo>
                <a:lnTo>
                  <a:pt x="4468774" y="2349500"/>
                </a:lnTo>
                <a:lnTo>
                  <a:pt x="4438054" y="2400300"/>
                </a:lnTo>
                <a:lnTo>
                  <a:pt x="4406722" y="2438400"/>
                </a:lnTo>
                <a:lnTo>
                  <a:pt x="4374785" y="2476500"/>
                </a:lnTo>
                <a:lnTo>
                  <a:pt x="4342248" y="2514600"/>
                </a:lnTo>
                <a:lnTo>
                  <a:pt x="4309118" y="2552700"/>
                </a:lnTo>
                <a:lnTo>
                  <a:pt x="4275401" y="2590800"/>
                </a:lnTo>
                <a:lnTo>
                  <a:pt x="4241102" y="2628900"/>
                </a:lnTo>
                <a:lnTo>
                  <a:pt x="4206227" y="2667000"/>
                </a:lnTo>
                <a:lnTo>
                  <a:pt x="4170783" y="2705100"/>
                </a:lnTo>
                <a:lnTo>
                  <a:pt x="4134776" y="2743200"/>
                </a:lnTo>
                <a:lnTo>
                  <a:pt x="4098211" y="2768600"/>
                </a:lnTo>
                <a:lnTo>
                  <a:pt x="4061094" y="2806700"/>
                </a:lnTo>
                <a:lnTo>
                  <a:pt x="4023433" y="2844800"/>
                </a:lnTo>
                <a:lnTo>
                  <a:pt x="3985231" y="2870200"/>
                </a:lnTo>
                <a:lnTo>
                  <a:pt x="3946497" y="2908300"/>
                </a:lnTo>
                <a:lnTo>
                  <a:pt x="3938023" y="2921000"/>
                </a:lnTo>
                <a:lnTo>
                  <a:pt x="3928620" y="2921000"/>
                </a:lnTo>
                <a:lnTo>
                  <a:pt x="3918380" y="2933700"/>
                </a:lnTo>
                <a:lnTo>
                  <a:pt x="4023712" y="2933700"/>
                </a:lnTo>
                <a:lnTo>
                  <a:pt x="4060435" y="2908300"/>
                </a:lnTo>
                <a:lnTo>
                  <a:pt x="4096624" y="2870200"/>
                </a:lnTo>
                <a:lnTo>
                  <a:pt x="4133652" y="2832100"/>
                </a:lnTo>
                <a:lnTo>
                  <a:pt x="4170125" y="2794000"/>
                </a:lnTo>
                <a:lnTo>
                  <a:pt x="4206038" y="2768600"/>
                </a:lnTo>
                <a:lnTo>
                  <a:pt x="4241389" y="2730500"/>
                </a:lnTo>
                <a:lnTo>
                  <a:pt x="4276175" y="2692400"/>
                </a:lnTo>
                <a:lnTo>
                  <a:pt x="4310394" y="2654300"/>
                </a:lnTo>
                <a:lnTo>
                  <a:pt x="4344041" y="2616200"/>
                </a:lnTo>
                <a:lnTo>
                  <a:pt x="4377115" y="2578100"/>
                </a:lnTo>
                <a:lnTo>
                  <a:pt x="4409612" y="2540000"/>
                </a:lnTo>
                <a:lnTo>
                  <a:pt x="4441530" y="2501900"/>
                </a:lnTo>
                <a:lnTo>
                  <a:pt x="4472866" y="2463800"/>
                </a:lnTo>
                <a:lnTo>
                  <a:pt x="4503616" y="2425700"/>
                </a:lnTo>
                <a:lnTo>
                  <a:pt x="4533779" y="2387600"/>
                </a:lnTo>
                <a:lnTo>
                  <a:pt x="4563350" y="2349500"/>
                </a:lnTo>
                <a:lnTo>
                  <a:pt x="4592328" y="2298700"/>
                </a:lnTo>
                <a:lnTo>
                  <a:pt x="4620709" y="2260600"/>
                </a:lnTo>
                <a:lnTo>
                  <a:pt x="4648491" y="2222500"/>
                </a:lnTo>
                <a:lnTo>
                  <a:pt x="4675670" y="2184400"/>
                </a:lnTo>
                <a:lnTo>
                  <a:pt x="4702244" y="2133600"/>
                </a:lnTo>
                <a:lnTo>
                  <a:pt x="4728209" y="2095500"/>
                </a:lnTo>
                <a:lnTo>
                  <a:pt x="4753564" y="2057400"/>
                </a:lnTo>
                <a:lnTo>
                  <a:pt x="4778305" y="2006600"/>
                </a:lnTo>
                <a:lnTo>
                  <a:pt x="4802429" y="1968500"/>
                </a:lnTo>
                <a:lnTo>
                  <a:pt x="4825933" y="1930400"/>
                </a:lnTo>
                <a:lnTo>
                  <a:pt x="4848815" y="1879600"/>
                </a:lnTo>
                <a:lnTo>
                  <a:pt x="4871071" y="1841500"/>
                </a:lnTo>
                <a:lnTo>
                  <a:pt x="4892699" y="1790700"/>
                </a:lnTo>
                <a:lnTo>
                  <a:pt x="4913696" y="1739900"/>
                </a:lnTo>
                <a:lnTo>
                  <a:pt x="4934059" y="1701800"/>
                </a:lnTo>
                <a:lnTo>
                  <a:pt x="4953784" y="1651000"/>
                </a:lnTo>
                <a:lnTo>
                  <a:pt x="4972870" y="1612900"/>
                </a:lnTo>
                <a:lnTo>
                  <a:pt x="4991314" y="1562100"/>
                </a:lnTo>
                <a:lnTo>
                  <a:pt x="5009112" y="1511300"/>
                </a:lnTo>
                <a:lnTo>
                  <a:pt x="5026261" y="1460500"/>
                </a:lnTo>
                <a:lnTo>
                  <a:pt x="5042759" y="1422400"/>
                </a:lnTo>
                <a:lnTo>
                  <a:pt x="5058603" y="1371600"/>
                </a:lnTo>
                <a:lnTo>
                  <a:pt x="5074298" y="1320800"/>
                </a:lnTo>
                <a:lnTo>
                  <a:pt x="5089210" y="1270000"/>
                </a:lnTo>
                <a:lnTo>
                  <a:pt x="5103333" y="1219200"/>
                </a:lnTo>
                <a:lnTo>
                  <a:pt x="5116662" y="1168400"/>
                </a:lnTo>
                <a:lnTo>
                  <a:pt x="5129189" y="1117600"/>
                </a:lnTo>
                <a:lnTo>
                  <a:pt x="5140909" y="1066800"/>
                </a:lnTo>
                <a:lnTo>
                  <a:pt x="5151816" y="1016000"/>
                </a:lnTo>
                <a:lnTo>
                  <a:pt x="5161903" y="965200"/>
                </a:lnTo>
                <a:lnTo>
                  <a:pt x="5171164" y="914400"/>
                </a:lnTo>
                <a:lnTo>
                  <a:pt x="5179594" y="863600"/>
                </a:lnTo>
                <a:lnTo>
                  <a:pt x="5187185" y="812800"/>
                </a:lnTo>
                <a:lnTo>
                  <a:pt x="5193931" y="762000"/>
                </a:lnTo>
                <a:lnTo>
                  <a:pt x="5199827" y="711200"/>
                </a:lnTo>
                <a:lnTo>
                  <a:pt x="5204867" y="660400"/>
                </a:lnTo>
                <a:lnTo>
                  <a:pt x="5209043" y="609600"/>
                </a:lnTo>
                <a:lnTo>
                  <a:pt x="5212351" y="558800"/>
                </a:lnTo>
                <a:lnTo>
                  <a:pt x="5214783" y="508000"/>
                </a:lnTo>
                <a:lnTo>
                  <a:pt x="5216334" y="469900"/>
                </a:lnTo>
                <a:lnTo>
                  <a:pt x="5216997" y="419100"/>
                </a:lnTo>
                <a:lnTo>
                  <a:pt x="5216766" y="368300"/>
                </a:lnTo>
                <a:lnTo>
                  <a:pt x="5215635" y="317500"/>
                </a:lnTo>
                <a:lnTo>
                  <a:pt x="5213598" y="266700"/>
                </a:lnTo>
                <a:lnTo>
                  <a:pt x="5210649" y="215900"/>
                </a:lnTo>
                <a:lnTo>
                  <a:pt x="5206781" y="165100"/>
                </a:lnTo>
                <a:lnTo>
                  <a:pt x="5201988" y="114300"/>
                </a:lnTo>
                <a:lnTo>
                  <a:pt x="5196264" y="63500"/>
                </a:lnTo>
                <a:lnTo>
                  <a:pt x="5184724" y="0"/>
                </a:lnTo>
                <a:close/>
              </a:path>
            </a:pathLst>
          </a:custGeom>
          <a:solidFill>
            <a:schemeClr val="accent2"/>
          </a:solidFill>
        </p:spPr>
        <p:txBody>
          <a:bodyPr wrap="square" lIns="0" tIns="0" rIns="0" bIns="0" rtlCol="0"/>
          <a:lstStyle/>
          <a:p>
            <a:endParaRPr/>
          </a:p>
        </p:txBody>
      </p:sp>
      <p:sp>
        <p:nvSpPr>
          <p:cNvPr id="3" name="object 3"/>
          <p:cNvSpPr txBox="1">
            <a:spLocks noGrp="1"/>
          </p:cNvSpPr>
          <p:nvPr>
            <p:ph type="title"/>
          </p:nvPr>
        </p:nvSpPr>
        <p:spPr>
          <a:xfrm>
            <a:off x="272797" y="304800"/>
            <a:ext cx="3602990" cy="2764218"/>
          </a:xfrm>
          <a:prstGeom prst="rect">
            <a:avLst/>
          </a:prstGeom>
        </p:spPr>
        <p:txBody>
          <a:bodyPr vert="horz" wrap="square" lIns="0" tIns="95885" rIns="0" bIns="0" rtlCol="0">
            <a:spAutoFit/>
          </a:bodyPr>
          <a:lstStyle/>
          <a:p>
            <a:pPr marL="12700" marR="5080">
              <a:lnSpc>
                <a:spcPts val="5180"/>
              </a:lnSpc>
              <a:spcBef>
                <a:spcPts val="755"/>
              </a:spcBef>
            </a:pPr>
            <a:r>
              <a:rPr lang="en-US" sz="4800"/>
              <a:t>Click Submit to complete the application</a:t>
            </a:r>
            <a:endParaRPr sz="4800"/>
          </a:p>
        </p:txBody>
      </p:sp>
      <p:pic>
        <p:nvPicPr>
          <p:cNvPr id="9" name="Picture 8">
            <a:extLst>
              <a:ext uri="{FF2B5EF4-FFF2-40B4-BE49-F238E27FC236}">
                <a16:creationId xmlns:a16="http://schemas.microsoft.com/office/drawing/2014/main" id="{B968E43E-BCEF-1D22-85A2-9829E799093C}"/>
              </a:ext>
            </a:extLst>
          </p:cNvPr>
          <p:cNvPicPr>
            <a:picLocks noChangeAspect="1"/>
          </p:cNvPicPr>
          <p:nvPr/>
        </p:nvPicPr>
        <p:blipFill>
          <a:blip r:embed="rId3"/>
          <a:stretch>
            <a:fillRect/>
          </a:stretch>
        </p:blipFill>
        <p:spPr>
          <a:xfrm>
            <a:off x="4352299" y="2608610"/>
            <a:ext cx="7729758" cy="3987800"/>
          </a:xfrm>
          <a:prstGeom prst="rect">
            <a:avLst/>
          </a:prstGeom>
        </p:spPr>
      </p:pic>
      <p:sp>
        <p:nvSpPr>
          <p:cNvPr id="10" name="Arrow: Right 9">
            <a:extLst>
              <a:ext uri="{FF2B5EF4-FFF2-40B4-BE49-F238E27FC236}">
                <a16:creationId xmlns:a16="http://schemas.microsoft.com/office/drawing/2014/main" id="{885AB4D8-8279-EAF9-AE55-558954FE2CAE}"/>
              </a:ext>
            </a:extLst>
          </p:cNvPr>
          <p:cNvSpPr/>
          <p:nvPr/>
        </p:nvSpPr>
        <p:spPr>
          <a:xfrm rot="11330898">
            <a:off x="5834582" y="5829745"/>
            <a:ext cx="2223077" cy="28379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9E769D-2F84-56CE-9CD1-9C917DC23A37}"/>
              </a:ext>
            </a:extLst>
          </p:cNvPr>
          <p:cNvPicPr>
            <a:picLocks noChangeAspect="1"/>
          </p:cNvPicPr>
          <p:nvPr/>
        </p:nvPicPr>
        <p:blipFill>
          <a:blip r:embed="rId4"/>
          <a:stretch>
            <a:fillRect/>
          </a:stretch>
        </p:blipFill>
        <p:spPr>
          <a:xfrm>
            <a:off x="838079" y="4082311"/>
            <a:ext cx="2405085" cy="2755141"/>
          </a:xfrm>
          <a:prstGeom prst="rect">
            <a:avLst/>
          </a:prstGeom>
        </p:spPr>
      </p:pic>
      <p:pic>
        <p:nvPicPr>
          <p:cNvPr id="4" name="Picture 3">
            <a:extLst>
              <a:ext uri="{FF2B5EF4-FFF2-40B4-BE49-F238E27FC236}">
                <a16:creationId xmlns:a16="http://schemas.microsoft.com/office/drawing/2014/main" id="{3FBD35DA-CB64-BD7D-972A-C96DD56E16BF}"/>
              </a:ext>
            </a:extLst>
          </p:cNvPr>
          <p:cNvPicPr>
            <a:picLocks noChangeAspect="1"/>
          </p:cNvPicPr>
          <p:nvPr/>
        </p:nvPicPr>
        <p:blipFill>
          <a:blip r:embed="rId5"/>
          <a:stretch>
            <a:fillRect/>
          </a:stretch>
        </p:blipFill>
        <p:spPr>
          <a:xfrm>
            <a:off x="6397840" y="734868"/>
            <a:ext cx="4850430" cy="11458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914159" y="219710"/>
            <a:ext cx="11277841" cy="6638290"/>
            <a:chOff x="914400" y="220196"/>
            <a:chExt cx="11277841" cy="6638290"/>
          </a:xfrm>
        </p:grpSpPr>
        <p:sp>
          <p:nvSpPr>
            <p:cNvPr id="4" name="object 4"/>
            <p:cNvSpPr/>
            <p:nvPr/>
          </p:nvSpPr>
          <p:spPr>
            <a:xfrm>
              <a:off x="2769476" y="220196"/>
              <a:ext cx="9422765" cy="6638290"/>
            </a:xfrm>
            <a:custGeom>
              <a:avLst/>
              <a:gdLst/>
              <a:ahLst/>
              <a:cxnLst/>
              <a:rect l="l" t="t" r="r" b="b"/>
              <a:pathLst>
                <a:path w="9422765" h="6638290">
                  <a:moveTo>
                    <a:pt x="5670270" y="0"/>
                  </a:moveTo>
                  <a:lnTo>
                    <a:pt x="5621640" y="202"/>
                  </a:lnTo>
                  <a:lnTo>
                    <a:pt x="5573108" y="810"/>
                  </a:lnTo>
                  <a:lnTo>
                    <a:pt x="5524674" y="1821"/>
                  </a:lnTo>
                  <a:lnTo>
                    <a:pt x="5476340" y="3233"/>
                  </a:lnTo>
                  <a:lnTo>
                    <a:pt x="5428109" y="5045"/>
                  </a:lnTo>
                  <a:lnTo>
                    <a:pt x="5379981" y="7255"/>
                  </a:lnTo>
                  <a:lnTo>
                    <a:pt x="5331958" y="9862"/>
                  </a:lnTo>
                  <a:lnTo>
                    <a:pt x="5284043" y="12864"/>
                  </a:lnTo>
                  <a:lnTo>
                    <a:pt x="5236235" y="16260"/>
                  </a:lnTo>
                  <a:lnTo>
                    <a:pt x="5188538" y="20047"/>
                  </a:lnTo>
                  <a:lnTo>
                    <a:pt x="5140953" y="24225"/>
                  </a:lnTo>
                  <a:lnTo>
                    <a:pt x="5093481" y="28791"/>
                  </a:lnTo>
                  <a:lnTo>
                    <a:pt x="5046124" y="33744"/>
                  </a:lnTo>
                  <a:lnTo>
                    <a:pt x="4998884" y="39082"/>
                  </a:lnTo>
                  <a:lnTo>
                    <a:pt x="4951762" y="44804"/>
                  </a:lnTo>
                  <a:lnTo>
                    <a:pt x="4904759" y="50908"/>
                  </a:lnTo>
                  <a:lnTo>
                    <a:pt x="4857879" y="57393"/>
                  </a:lnTo>
                  <a:lnTo>
                    <a:pt x="4811121" y="64257"/>
                  </a:lnTo>
                  <a:lnTo>
                    <a:pt x="4764488" y="71498"/>
                  </a:lnTo>
                  <a:lnTo>
                    <a:pt x="4717981" y="79114"/>
                  </a:lnTo>
                  <a:lnTo>
                    <a:pt x="4671603" y="87105"/>
                  </a:lnTo>
                  <a:lnTo>
                    <a:pt x="4625354" y="95468"/>
                  </a:lnTo>
                  <a:lnTo>
                    <a:pt x="4579236" y="104202"/>
                  </a:lnTo>
                  <a:lnTo>
                    <a:pt x="4533251" y="113305"/>
                  </a:lnTo>
                  <a:lnTo>
                    <a:pt x="4487401" y="122776"/>
                  </a:lnTo>
                  <a:lnTo>
                    <a:pt x="4441687" y="132612"/>
                  </a:lnTo>
                  <a:lnTo>
                    <a:pt x="4396110" y="142814"/>
                  </a:lnTo>
                  <a:lnTo>
                    <a:pt x="4350673" y="153377"/>
                  </a:lnTo>
                  <a:lnTo>
                    <a:pt x="4305377" y="164302"/>
                  </a:lnTo>
                  <a:lnTo>
                    <a:pt x="4260223" y="175587"/>
                  </a:lnTo>
                  <a:lnTo>
                    <a:pt x="4215214" y="187230"/>
                  </a:lnTo>
                  <a:lnTo>
                    <a:pt x="4170350" y="199228"/>
                  </a:lnTo>
                  <a:lnTo>
                    <a:pt x="4125634" y="211582"/>
                  </a:lnTo>
                  <a:lnTo>
                    <a:pt x="4081068" y="224288"/>
                  </a:lnTo>
                  <a:lnTo>
                    <a:pt x="4036651" y="237346"/>
                  </a:lnTo>
                  <a:lnTo>
                    <a:pt x="3992387" y="250754"/>
                  </a:lnTo>
                  <a:lnTo>
                    <a:pt x="3948278" y="264510"/>
                  </a:lnTo>
                  <a:lnTo>
                    <a:pt x="3904323" y="278613"/>
                  </a:lnTo>
                  <a:lnTo>
                    <a:pt x="3860526" y="293061"/>
                  </a:lnTo>
                  <a:lnTo>
                    <a:pt x="3816888" y="307852"/>
                  </a:lnTo>
                  <a:lnTo>
                    <a:pt x="3773410" y="322985"/>
                  </a:lnTo>
                  <a:lnTo>
                    <a:pt x="3730094" y="338458"/>
                  </a:lnTo>
                  <a:lnTo>
                    <a:pt x="3686942" y="354270"/>
                  </a:lnTo>
                  <a:lnTo>
                    <a:pt x="3643956" y="370419"/>
                  </a:lnTo>
                  <a:lnTo>
                    <a:pt x="3601136" y="386903"/>
                  </a:lnTo>
                  <a:lnTo>
                    <a:pt x="3558485" y="403720"/>
                  </a:lnTo>
                  <a:lnTo>
                    <a:pt x="3516004" y="420870"/>
                  </a:lnTo>
                  <a:lnTo>
                    <a:pt x="3473695" y="438350"/>
                  </a:lnTo>
                  <a:lnTo>
                    <a:pt x="3431559" y="456159"/>
                  </a:lnTo>
                  <a:lnTo>
                    <a:pt x="3389599" y="474296"/>
                  </a:lnTo>
                  <a:lnTo>
                    <a:pt x="3347815" y="492758"/>
                  </a:lnTo>
                  <a:lnTo>
                    <a:pt x="3306210" y="511544"/>
                  </a:lnTo>
                  <a:lnTo>
                    <a:pt x="3264784" y="530653"/>
                  </a:lnTo>
                  <a:lnTo>
                    <a:pt x="3223540" y="550082"/>
                  </a:lnTo>
                  <a:lnTo>
                    <a:pt x="3182479" y="569830"/>
                  </a:lnTo>
                  <a:lnTo>
                    <a:pt x="3141603" y="589897"/>
                  </a:lnTo>
                  <a:lnTo>
                    <a:pt x="3100914" y="610279"/>
                  </a:lnTo>
                  <a:lnTo>
                    <a:pt x="3060413" y="630975"/>
                  </a:lnTo>
                  <a:lnTo>
                    <a:pt x="3020101" y="651984"/>
                  </a:lnTo>
                  <a:lnTo>
                    <a:pt x="2979981" y="673305"/>
                  </a:lnTo>
                  <a:lnTo>
                    <a:pt x="2940053" y="694934"/>
                  </a:lnTo>
                  <a:lnTo>
                    <a:pt x="2900320" y="716872"/>
                  </a:lnTo>
                  <a:lnTo>
                    <a:pt x="2860783" y="739116"/>
                  </a:lnTo>
                  <a:lnTo>
                    <a:pt x="2821445" y="761665"/>
                  </a:lnTo>
                  <a:lnTo>
                    <a:pt x="2782305" y="784517"/>
                  </a:lnTo>
                  <a:lnTo>
                    <a:pt x="2743367" y="807670"/>
                  </a:lnTo>
                  <a:lnTo>
                    <a:pt x="2704631" y="831123"/>
                  </a:lnTo>
                  <a:lnTo>
                    <a:pt x="2666100" y="854874"/>
                  </a:lnTo>
                  <a:lnTo>
                    <a:pt x="2627774" y="878922"/>
                  </a:lnTo>
                  <a:lnTo>
                    <a:pt x="2589656" y="903265"/>
                  </a:lnTo>
                  <a:lnTo>
                    <a:pt x="2551748" y="927901"/>
                  </a:lnTo>
                  <a:lnTo>
                    <a:pt x="2514050" y="952829"/>
                  </a:lnTo>
                  <a:lnTo>
                    <a:pt x="2476564" y="978047"/>
                  </a:lnTo>
                  <a:lnTo>
                    <a:pt x="2439293" y="1003554"/>
                  </a:lnTo>
                  <a:lnTo>
                    <a:pt x="2402237" y="1029347"/>
                  </a:lnTo>
                  <a:lnTo>
                    <a:pt x="2365399" y="1055426"/>
                  </a:lnTo>
                  <a:lnTo>
                    <a:pt x="2328779" y="1081789"/>
                  </a:lnTo>
                  <a:lnTo>
                    <a:pt x="2292380" y="1108433"/>
                  </a:lnTo>
                  <a:lnTo>
                    <a:pt x="2256204" y="1135359"/>
                  </a:lnTo>
                  <a:lnTo>
                    <a:pt x="2220251" y="1162563"/>
                  </a:lnTo>
                  <a:lnTo>
                    <a:pt x="2184523" y="1190044"/>
                  </a:lnTo>
                  <a:lnTo>
                    <a:pt x="2149023" y="1217801"/>
                  </a:lnTo>
                  <a:lnTo>
                    <a:pt x="2113751" y="1245832"/>
                  </a:lnTo>
                  <a:lnTo>
                    <a:pt x="2078709" y="1274135"/>
                  </a:lnTo>
                  <a:lnTo>
                    <a:pt x="2043900" y="1302709"/>
                  </a:lnTo>
                  <a:lnTo>
                    <a:pt x="2009324" y="1331552"/>
                  </a:lnTo>
                  <a:lnTo>
                    <a:pt x="1974983" y="1360663"/>
                  </a:lnTo>
                  <a:lnTo>
                    <a:pt x="1940878" y="1390040"/>
                  </a:lnTo>
                  <a:lnTo>
                    <a:pt x="1907013" y="1419681"/>
                  </a:lnTo>
                  <a:lnTo>
                    <a:pt x="1873387" y="1449585"/>
                  </a:lnTo>
                  <a:lnTo>
                    <a:pt x="1840003" y="1479750"/>
                  </a:lnTo>
                  <a:lnTo>
                    <a:pt x="1806862" y="1510174"/>
                  </a:lnTo>
                  <a:lnTo>
                    <a:pt x="1773967" y="1540856"/>
                  </a:lnTo>
                  <a:lnTo>
                    <a:pt x="1741317" y="1571795"/>
                  </a:lnTo>
                  <a:lnTo>
                    <a:pt x="1708916" y="1602988"/>
                  </a:lnTo>
                  <a:lnTo>
                    <a:pt x="1676765" y="1634434"/>
                  </a:lnTo>
                  <a:lnTo>
                    <a:pt x="1644865" y="1666132"/>
                  </a:lnTo>
                  <a:lnTo>
                    <a:pt x="1613218" y="1698079"/>
                  </a:lnTo>
                  <a:lnTo>
                    <a:pt x="1581826" y="1730275"/>
                  </a:lnTo>
                  <a:lnTo>
                    <a:pt x="1550690" y="1762717"/>
                  </a:lnTo>
                  <a:lnTo>
                    <a:pt x="1519812" y="1795405"/>
                  </a:lnTo>
                  <a:lnTo>
                    <a:pt x="1489193" y="1828335"/>
                  </a:lnTo>
                  <a:lnTo>
                    <a:pt x="1458836" y="1861507"/>
                  </a:lnTo>
                  <a:lnTo>
                    <a:pt x="1428741" y="1894920"/>
                  </a:lnTo>
                  <a:lnTo>
                    <a:pt x="1398911" y="1928571"/>
                  </a:lnTo>
                  <a:lnTo>
                    <a:pt x="1369346" y="1962459"/>
                  </a:lnTo>
                  <a:lnTo>
                    <a:pt x="1340050" y="1996582"/>
                  </a:lnTo>
                  <a:lnTo>
                    <a:pt x="1311023" y="2030939"/>
                  </a:lnTo>
                  <a:lnTo>
                    <a:pt x="1282266" y="2065528"/>
                  </a:lnTo>
                  <a:lnTo>
                    <a:pt x="1253782" y="2100347"/>
                  </a:lnTo>
                  <a:lnTo>
                    <a:pt x="1225572" y="2135395"/>
                  </a:lnTo>
                  <a:lnTo>
                    <a:pt x="1197638" y="2170671"/>
                  </a:lnTo>
                  <a:lnTo>
                    <a:pt x="1169982" y="2206172"/>
                  </a:lnTo>
                  <a:lnTo>
                    <a:pt x="1142604" y="2241897"/>
                  </a:lnTo>
                  <a:lnTo>
                    <a:pt x="1115507" y="2277844"/>
                  </a:lnTo>
                  <a:lnTo>
                    <a:pt x="1088692" y="2314012"/>
                  </a:lnTo>
                  <a:lnTo>
                    <a:pt x="1062162" y="2350399"/>
                  </a:lnTo>
                  <a:lnTo>
                    <a:pt x="1035916" y="2387004"/>
                  </a:lnTo>
                  <a:lnTo>
                    <a:pt x="1009958" y="2423825"/>
                  </a:lnTo>
                  <a:lnTo>
                    <a:pt x="984289" y="2460860"/>
                  </a:lnTo>
                  <a:lnTo>
                    <a:pt x="958910" y="2498108"/>
                  </a:lnTo>
                  <a:lnTo>
                    <a:pt x="933823" y="2535567"/>
                  </a:lnTo>
                  <a:lnTo>
                    <a:pt x="909029" y="2573235"/>
                  </a:lnTo>
                  <a:lnTo>
                    <a:pt x="884531" y="2611111"/>
                  </a:lnTo>
                  <a:lnTo>
                    <a:pt x="860330" y="2649193"/>
                  </a:lnTo>
                  <a:lnTo>
                    <a:pt x="836427" y="2687480"/>
                  </a:lnTo>
                  <a:lnTo>
                    <a:pt x="812824" y="2725970"/>
                  </a:lnTo>
                  <a:lnTo>
                    <a:pt x="789523" y="2764662"/>
                  </a:lnTo>
                  <a:lnTo>
                    <a:pt x="766526" y="2803553"/>
                  </a:lnTo>
                  <a:lnTo>
                    <a:pt x="743833" y="2842643"/>
                  </a:lnTo>
                  <a:lnTo>
                    <a:pt x="721447" y="2881929"/>
                  </a:lnTo>
                  <a:lnTo>
                    <a:pt x="699369" y="2921410"/>
                  </a:lnTo>
                  <a:lnTo>
                    <a:pt x="677601" y="2961084"/>
                  </a:lnTo>
                  <a:lnTo>
                    <a:pt x="656145" y="3000950"/>
                  </a:lnTo>
                  <a:lnTo>
                    <a:pt x="635002" y="3041006"/>
                  </a:lnTo>
                  <a:lnTo>
                    <a:pt x="614173" y="3081250"/>
                  </a:lnTo>
                  <a:lnTo>
                    <a:pt x="593661" y="3121682"/>
                  </a:lnTo>
                  <a:lnTo>
                    <a:pt x="573467" y="3162299"/>
                  </a:lnTo>
                  <a:lnTo>
                    <a:pt x="553592" y="3203099"/>
                  </a:lnTo>
                  <a:lnTo>
                    <a:pt x="534039" y="3244081"/>
                  </a:lnTo>
                  <a:lnTo>
                    <a:pt x="514809" y="3285244"/>
                  </a:lnTo>
                  <a:lnTo>
                    <a:pt x="495903" y="3326586"/>
                  </a:lnTo>
                  <a:lnTo>
                    <a:pt x="477323" y="3368105"/>
                  </a:lnTo>
                  <a:lnTo>
                    <a:pt x="459071" y="3409799"/>
                  </a:lnTo>
                  <a:lnTo>
                    <a:pt x="441148" y="3451668"/>
                  </a:lnTo>
                  <a:lnTo>
                    <a:pt x="423556" y="3493708"/>
                  </a:lnTo>
                  <a:lnTo>
                    <a:pt x="406297" y="3535920"/>
                  </a:lnTo>
                  <a:lnTo>
                    <a:pt x="389372" y="3578301"/>
                  </a:lnTo>
                  <a:lnTo>
                    <a:pt x="372782" y="3620849"/>
                  </a:lnTo>
                  <a:lnTo>
                    <a:pt x="356531" y="3663563"/>
                  </a:lnTo>
                  <a:lnTo>
                    <a:pt x="340618" y="3706441"/>
                  </a:lnTo>
                  <a:lnTo>
                    <a:pt x="325046" y="3749482"/>
                  </a:lnTo>
                  <a:lnTo>
                    <a:pt x="309817" y="3792684"/>
                  </a:lnTo>
                  <a:lnTo>
                    <a:pt x="294931" y="3836046"/>
                  </a:lnTo>
                  <a:lnTo>
                    <a:pt x="280391" y="3879565"/>
                  </a:lnTo>
                  <a:lnTo>
                    <a:pt x="266198" y="3923241"/>
                  </a:lnTo>
                  <a:lnTo>
                    <a:pt x="252355" y="3967071"/>
                  </a:lnTo>
                  <a:lnTo>
                    <a:pt x="238861" y="4011054"/>
                  </a:lnTo>
                  <a:lnTo>
                    <a:pt x="225720" y="4055189"/>
                  </a:lnTo>
                  <a:lnTo>
                    <a:pt x="212932" y="4099473"/>
                  </a:lnTo>
                  <a:lnTo>
                    <a:pt x="200500" y="4143905"/>
                  </a:lnTo>
                  <a:lnTo>
                    <a:pt x="188424" y="4188484"/>
                  </a:lnTo>
                  <a:lnTo>
                    <a:pt x="176708" y="4233208"/>
                  </a:lnTo>
                  <a:lnTo>
                    <a:pt x="165351" y="4278076"/>
                  </a:lnTo>
                  <a:lnTo>
                    <a:pt x="154356" y="4323085"/>
                  </a:lnTo>
                  <a:lnTo>
                    <a:pt x="143725" y="4368234"/>
                  </a:lnTo>
                  <a:lnTo>
                    <a:pt x="133459" y="4413521"/>
                  </a:lnTo>
                  <a:lnTo>
                    <a:pt x="123559" y="4458946"/>
                  </a:lnTo>
                  <a:lnTo>
                    <a:pt x="114028" y="4504505"/>
                  </a:lnTo>
                  <a:lnTo>
                    <a:pt x="104867" y="4550198"/>
                  </a:lnTo>
                  <a:lnTo>
                    <a:pt x="96077" y="4596024"/>
                  </a:lnTo>
                  <a:lnTo>
                    <a:pt x="87661" y="4641979"/>
                  </a:lnTo>
                  <a:lnTo>
                    <a:pt x="79619" y="4688064"/>
                  </a:lnTo>
                  <a:lnTo>
                    <a:pt x="71954" y="4734276"/>
                  </a:lnTo>
                  <a:lnTo>
                    <a:pt x="64667" y="4780613"/>
                  </a:lnTo>
                  <a:lnTo>
                    <a:pt x="57759" y="4827074"/>
                  </a:lnTo>
                  <a:lnTo>
                    <a:pt x="51233" y="4873657"/>
                  </a:lnTo>
                  <a:lnTo>
                    <a:pt x="45090" y="4920362"/>
                  </a:lnTo>
                  <a:lnTo>
                    <a:pt x="39331" y="4967185"/>
                  </a:lnTo>
                  <a:lnTo>
                    <a:pt x="33959" y="5014126"/>
                  </a:lnTo>
                  <a:lnTo>
                    <a:pt x="28974" y="5061182"/>
                  </a:lnTo>
                  <a:lnTo>
                    <a:pt x="24379" y="5108353"/>
                  </a:lnTo>
                  <a:lnTo>
                    <a:pt x="20175" y="5155637"/>
                  </a:lnTo>
                  <a:lnTo>
                    <a:pt x="16364" y="5203032"/>
                  </a:lnTo>
                  <a:lnTo>
                    <a:pt x="12946" y="5250536"/>
                  </a:lnTo>
                  <a:lnTo>
                    <a:pt x="9925" y="5298148"/>
                  </a:lnTo>
                  <a:lnTo>
                    <a:pt x="7302" y="5345866"/>
                  </a:lnTo>
                  <a:lnTo>
                    <a:pt x="5077" y="5393688"/>
                  </a:lnTo>
                  <a:lnTo>
                    <a:pt x="3254" y="5441614"/>
                  </a:lnTo>
                  <a:lnTo>
                    <a:pt x="1832" y="5489641"/>
                  </a:lnTo>
                  <a:lnTo>
                    <a:pt x="815" y="5537768"/>
                  </a:lnTo>
                  <a:lnTo>
                    <a:pt x="204" y="5585993"/>
                  </a:lnTo>
                  <a:lnTo>
                    <a:pt x="0" y="5634314"/>
                  </a:lnTo>
                  <a:lnTo>
                    <a:pt x="231" y="5685741"/>
                  </a:lnTo>
                  <a:lnTo>
                    <a:pt x="923" y="5737059"/>
                  </a:lnTo>
                  <a:lnTo>
                    <a:pt x="2075" y="5788265"/>
                  </a:lnTo>
                  <a:lnTo>
                    <a:pt x="3685" y="5839358"/>
                  </a:lnTo>
                  <a:lnTo>
                    <a:pt x="5749" y="5890335"/>
                  </a:lnTo>
                  <a:lnTo>
                    <a:pt x="8267" y="5941195"/>
                  </a:lnTo>
                  <a:lnTo>
                    <a:pt x="11237" y="5991937"/>
                  </a:lnTo>
                  <a:lnTo>
                    <a:pt x="14656" y="6042557"/>
                  </a:lnTo>
                  <a:lnTo>
                    <a:pt x="18523" y="6093054"/>
                  </a:lnTo>
                  <a:lnTo>
                    <a:pt x="22835" y="6143426"/>
                  </a:lnTo>
                  <a:lnTo>
                    <a:pt x="27591" y="6193670"/>
                  </a:lnTo>
                  <a:lnTo>
                    <a:pt x="32788" y="6243787"/>
                  </a:lnTo>
                  <a:lnTo>
                    <a:pt x="38426" y="6293772"/>
                  </a:lnTo>
                  <a:lnTo>
                    <a:pt x="44501" y="6343624"/>
                  </a:lnTo>
                  <a:lnTo>
                    <a:pt x="51012" y="6393342"/>
                  </a:lnTo>
                  <a:lnTo>
                    <a:pt x="57957" y="6442922"/>
                  </a:lnTo>
                  <a:lnTo>
                    <a:pt x="65333" y="6492364"/>
                  </a:lnTo>
                  <a:lnTo>
                    <a:pt x="91473" y="6637805"/>
                  </a:lnTo>
                  <a:lnTo>
                    <a:pt x="9422523" y="6637805"/>
                  </a:lnTo>
                  <a:lnTo>
                    <a:pt x="9422523" y="1411784"/>
                  </a:lnTo>
                  <a:lnTo>
                    <a:pt x="9277088" y="1286603"/>
                  </a:lnTo>
                  <a:lnTo>
                    <a:pt x="9239254" y="1255848"/>
                  </a:lnTo>
                  <a:lnTo>
                    <a:pt x="9201149" y="1225411"/>
                  </a:lnTo>
                  <a:lnTo>
                    <a:pt x="9162775" y="1195295"/>
                  </a:lnTo>
                  <a:lnTo>
                    <a:pt x="9124136" y="1165501"/>
                  </a:lnTo>
                  <a:lnTo>
                    <a:pt x="9085231" y="1136032"/>
                  </a:lnTo>
                  <a:lnTo>
                    <a:pt x="9046065" y="1106889"/>
                  </a:lnTo>
                  <a:lnTo>
                    <a:pt x="9006638" y="1078076"/>
                  </a:lnTo>
                  <a:lnTo>
                    <a:pt x="8966953" y="1049593"/>
                  </a:lnTo>
                  <a:lnTo>
                    <a:pt x="8927012" y="1021443"/>
                  </a:lnTo>
                  <a:lnTo>
                    <a:pt x="8886817" y="993628"/>
                  </a:lnTo>
                  <a:lnTo>
                    <a:pt x="8846370" y="966150"/>
                  </a:lnTo>
                  <a:lnTo>
                    <a:pt x="8805673" y="939011"/>
                  </a:lnTo>
                  <a:lnTo>
                    <a:pt x="8764728" y="912213"/>
                  </a:lnTo>
                  <a:lnTo>
                    <a:pt x="8723537" y="885759"/>
                  </a:lnTo>
                  <a:lnTo>
                    <a:pt x="8682103" y="859649"/>
                  </a:lnTo>
                  <a:lnTo>
                    <a:pt x="8640427" y="833887"/>
                  </a:lnTo>
                  <a:lnTo>
                    <a:pt x="8598511" y="808474"/>
                  </a:lnTo>
                  <a:lnTo>
                    <a:pt x="8556357" y="783412"/>
                  </a:lnTo>
                  <a:lnTo>
                    <a:pt x="8513968" y="758703"/>
                  </a:lnTo>
                  <a:lnTo>
                    <a:pt x="8471346" y="734350"/>
                  </a:lnTo>
                  <a:lnTo>
                    <a:pt x="8428492" y="710354"/>
                  </a:lnTo>
                  <a:lnTo>
                    <a:pt x="8385408" y="686718"/>
                  </a:lnTo>
                  <a:lnTo>
                    <a:pt x="8342098" y="663444"/>
                  </a:lnTo>
                  <a:lnTo>
                    <a:pt x="8298562" y="640533"/>
                  </a:lnTo>
                  <a:lnTo>
                    <a:pt x="8254803" y="617987"/>
                  </a:lnTo>
                  <a:lnTo>
                    <a:pt x="8210823" y="595809"/>
                  </a:lnTo>
                  <a:lnTo>
                    <a:pt x="8166624" y="574001"/>
                  </a:lnTo>
                  <a:lnTo>
                    <a:pt x="8122208" y="552565"/>
                  </a:lnTo>
                  <a:lnTo>
                    <a:pt x="8077577" y="531503"/>
                  </a:lnTo>
                  <a:lnTo>
                    <a:pt x="8032733" y="510816"/>
                  </a:lnTo>
                  <a:lnTo>
                    <a:pt x="7987678" y="490507"/>
                  </a:lnTo>
                  <a:lnTo>
                    <a:pt x="7942415" y="470579"/>
                  </a:lnTo>
                  <a:lnTo>
                    <a:pt x="7896945" y="451032"/>
                  </a:lnTo>
                  <a:lnTo>
                    <a:pt x="7851270" y="431869"/>
                  </a:lnTo>
                  <a:lnTo>
                    <a:pt x="7805393" y="413093"/>
                  </a:lnTo>
                  <a:lnTo>
                    <a:pt x="7759315" y="394704"/>
                  </a:lnTo>
                  <a:lnTo>
                    <a:pt x="7713038" y="376706"/>
                  </a:lnTo>
                  <a:lnTo>
                    <a:pt x="7666566" y="359100"/>
                  </a:lnTo>
                  <a:lnTo>
                    <a:pt x="7619899" y="341889"/>
                  </a:lnTo>
                  <a:lnTo>
                    <a:pt x="7573039" y="325073"/>
                  </a:lnTo>
                  <a:lnTo>
                    <a:pt x="7525990" y="308656"/>
                  </a:lnTo>
                  <a:lnTo>
                    <a:pt x="7478752" y="292640"/>
                  </a:lnTo>
                  <a:lnTo>
                    <a:pt x="7431329" y="277026"/>
                  </a:lnTo>
                  <a:lnTo>
                    <a:pt x="7383721" y="261816"/>
                  </a:lnTo>
                  <a:lnTo>
                    <a:pt x="7335931" y="247013"/>
                  </a:lnTo>
                  <a:lnTo>
                    <a:pt x="7287961" y="232619"/>
                  </a:lnTo>
                  <a:lnTo>
                    <a:pt x="7239814" y="218635"/>
                  </a:lnTo>
                  <a:lnTo>
                    <a:pt x="7191491" y="205064"/>
                  </a:lnTo>
                  <a:lnTo>
                    <a:pt x="7142994" y="191908"/>
                  </a:lnTo>
                  <a:lnTo>
                    <a:pt x="7094325" y="179169"/>
                  </a:lnTo>
                  <a:lnTo>
                    <a:pt x="7045487" y="166848"/>
                  </a:lnTo>
                  <a:lnTo>
                    <a:pt x="6996481" y="154948"/>
                  </a:lnTo>
                  <a:lnTo>
                    <a:pt x="6947310" y="143472"/>
                  </a:lnTo>
                  <a:lnTo>
                    <a:pt x="6897975" y="132420"/>
                  </a:lnTo>
                  <a:lnTo>
                    <a:pt x="6848479" y="121795"/>
                  </a:lnTo>
                  <a:lnTo>
                    <a:pt x="6798824" y="111600"/>
                  </a:lnTo>
                  <a:lnTo>
                    <a:pt x="6749011" y="101835"/>
                  </a:lnTo>
                  <a:lnTo>
                    <a:pt x="6699043" y="92504"/>
                  </a:lnTo>
                  <a:lnTo>
                    <a:pt x="6648922" y="83608"/>
                  </a:lnTo>
                  <a:lnTo>
                    <a:pt x="6598650" y="75149"/>
                  </a:lnTo>
                  <a:lnTo>
                    <a:pt x="6548229" y="67130"/>
                  </a:lnTo>
                  <a:lnTo>
                    <a:pt x="6497661" y="59552"/>
                  </a:lnTo>
                  <a:lnTo>
                    <a:pt x="6446948" y="52417"/>
                  </a:lnTo>
                  <a:lnTo>
                    <a:pt x="6396093" y="45728"/>
                  </a:lnTo>
                  <a:lnTo>
                    <a:pt x="6345096" y="39486"/>
                  </a:lnTo>
                  <a:lnTo>
                    <a:pt x="6293961" y="33694"/>
                  </a:lnTo>
                  <a:lnTo>
                    <a:pt x="6242689" y="28354"/>
                  </a:lnTo>
                  <a:lnTo>
                    <a:pt x="6191283" y="23467"/>
                  </a:lnTo>
                  <a:lnTo>
                    <a:pt x="6139744" y="19036"/>
                  </a:lnTo>
                  <a:lnTo>
                    <a:pt x="6088075" y="15062"/>
                  </a:lnTo>
                  <a:lnTo>
                    <a:pt x="6036277" y="11549"/>
                  </a:lnTo>
                  <a:lnTo>
                    <a:pt x="5984353" y="8497"/>
                  </a:lnTo>
                  <a:lnTo>
                    <a:pt x="5932304" y="5909"/>
                  </a:lnTo>
                  <a:lnTo>
                    <a:pt x="5880134" y="3787"/>
                  </a:lnTo>
                  <a:lnTo>
                    <a:pt x="5827843" y="2133"/>
                  </a:lnTo>
                  <a:lnTo>
                    <a:pt x="5775434" y="949"/>
                  </a:lnTo>
                  <a:lnTo>
                    <a:pt x="5722909" y="237"/>
                  </a:lnTo>
                  <a:lnTo>
                    <a:pt x="5670270" y="0"/>
                  </a:lnTo>
                  <a:close/>
                </a:path>
              </a:pathLst>
            </a:custGeom>
            <a:solidFill>
              <a:srgbClr val="FFFFFF"/>
            </a:solidFill>
          </p:spPr>
          <p:txBody>
            <a:bodyPr wrap="square" lIns="0" tIns="0" rIns="0" bIns="0" rtlCol="0"/>
            <a:lstStyle/>
            <a:p>
              <a:endParaRPr/>
            </a:p>
          </p:txBody>
        </p:sp>
        <p:sp>
          <p:nvSpPr>
            <p:cNvPr id="5" name="object 5"/>
            <p:cNvSpPr/>
            <p:nvPr/>
          </p:nvSpPr>
          <p:spPr>
            <a:xfrm>
              <a:off x="914400" y="990600"/>
              <a:ext cx="3237966" cy="2998736"/>
            </a:xfrm>
            <a:custGeom>
              <a:avLst/>
              <a:gdLst/>
              <a:ahLst/>
              <a:cxnLst/>
              <a:rect l="l" t="t" r="r" b="b"/>
              <a:pathLst>
                <a:path w="2580640" h="2560320">
                  <a:moveTo>
                    <a:pt x="235991" y="947661"/>
                  </a:moveTo>
                  <a:lnTo>
                    <a:pt x="232371" y="923582"/>
                  </a:lnTo>
                  <a:lnTo>
                    <a:pt x="219989" y="902627"/>
                  </a:lnTo>
                  <a:lnTo>
                    <a:pt x="199821" y="887501"/>
                  </a:lnTo>
                  <a:lnTo>
                    <a:pt x="175361" y="881380"/>
                  </a:lnTo>
                  <a:lnTo>
                    <a:pt x="151282" y="884999"/>
                  </a:lnTo>
                  <a:lnTo>
                    <a:pt x="115201" y="917549"/>
                  </a:lnTo>
                  <a:lnTo>
                    <a:pt x="83197" y="993775"/>
                  </a:lnTo>
                  <a:lnTo>
                    <a:pt x="56908" y="1067117"/>
                  </a:lnTo>
                  <a:lnTo>
                    <a:pt x="34150" y="1142326"/>
                  </a:lnTo>
                  <a:lnTo>
                    <a:pt x="15036" y="1219288"/>
                  </a:lnTo>
                  <a:lnTo>
                    <a:pt x="0" y="1296339"/>
                  </a:lnTo>
                  <a:lnTo>
                    <a:pt x="165" y="1321562"/>
                  </a:lnTo>
                  <a:lnTo>
                    <a:pt x="9652" y="1343977"/>
                  </a:lnTo>
                  <a:lnTo>
                    <a:pt x="26860" y="1361198"/>
                  </a:lnTo>
                  <a:lnTo>
                    <a:pt x="50165" y="1370825"/>
                  </a:lnTo>
                  <a:lnTo>
                    <a:pt x="75374" y="1370672"/>
                  </a:lnTo>
                  <a:lnTo>
                    <a:pt x="115023" y="1343977"/>
                  </a:lnTo>
                  <a:lnTo>
                    <a:pt x="138772" y="1248333"/>
                  </a:lnTo>
                  <a:lnTo>
                    <a:pt x="139077" y="1246759"/>
                  </a:lnTo>
                  <a:lnTo>
                    <a:pt x="139458" y="1245184"/>
                  </a:lnTo>
                  <a:lnTo>
                    <a:pt x="156248" y="1177569"/>
                  </a:lnTo>
                  <a:lnTo>
                    <a:pt x="156629" y="1176032"/>
                  </a:lnTo>
                  <a:lnTo>
                    <a:pt x="157099" y="1174483"/>
                  </a:lnTo>
                  <a:lnTo>
                    <a:pt x="177076" y="1108468"/>
                  </a:lnTo>
                  <a:lnTo>
                    <a:pt x="201142" y="1041082"/>
                  </a:lnTo>
                  <a:lnTo>
                    <a:pt x="228358" y="975487"/>
                  </a:lnTo>
                  <a:lnTo>
                    <a:pt x="228955" y="974051"/>
                  </a:lnTo>
                  <a:lnTo>
                    <a:pt x="229641" y="972604"/>
                  </a:lnTo>
                  <a:lnTo>
                    <a:pt x="229870" y="972121"/>
                  </a:lnTo>
                  <a:lnTo>
                    <a:pt x="235991" y="947661"/>
                  </a:lnTo>
                  <a:close/>
                </a:path>
                <a:path w="2580640" h="2560320">
                  <a:moveTo>
                    <a:pt x="813371" y="277469"/>
                  </a:moveTo>
                  <a:lnTo>
                    <a:pt x="804799" y="253758"/>
                  </a:lnTo>
                  <a:lnTo>
                    <a:pt x="787692" y="235242"/>
                  </a:lnTo>
                  <a:lnTo>
                    <a:pt x="765581" y="225056"/>
                  </a:lnTo>
                  <a:lnTo>
                    <a:pt x="741260" y="223926"/>
                  </a:lnTo>
                  <a:lnTo>
                    <a:pt x="717550" y="232498"/>
                  </a:lnTo>
                  <a:lnTo>
                    <a:pt x="633044" y="288061"/>
                  </a:lnTo>
                  <a:lnTo>
                    <a:pt x="573201" y="332790"/>
                  </a:lnTo>
                  <a:lnTo>
                    <a:pt x="515518" y="380339"/>
                  </a:lnTo>
                  <a:lnTo>
                    <a:pt x="460133" y="430631"/>
                  </a:lnTo>
                  <a:lnTo>
                    <a:pt x="410108" y="480644"/>
                  </a:lnTo>
                  <a:lnTo>
                    <a:pt x="391502" y="525538"/>
                  </a:lnTo>
                  <a:lnTo>
                    <a:pt x="396151" y="549440"/>
                  </a:lnTo>
                  <a:lnTo>
                    <a:pt x="410095" y="570445"/>
                  </a:lnTo>
                  <a:lnTo>
                    <a:pt x="431101" y="584403"/>
                  </a:lnTo>
                  <a:lnTo>
                    <a:pt x="454990" y="589051"/>
                  </a:lnTo>
                  <a:lnTo>
                    <a:pt x="478904" y="584403"/>
                  </a:lnTo>
                  <a:lnTo>
                    <a:pt x="499910" y="570445"/>
                  </a:lnTo>
                  <a:lnTo>
                    <a:pt x="546747" y="523633"/>
                  </a:lnTo>
                  <a:lnTo>
                    <a:pt x="547763" y="522617"/>
                  </a:lnTo>
                  <a:lnTo>
                    <a:pt x="548957" y="521538"/>
                  </a:lnTo>
                  <a:lnTo>
                    <a:pt x="597585" y="477367"/>
                  </a:lnTo>
                  <a:lnTo>
                    <a:pt x="598639" y="476415"/>
                  </a:lnTo>
                  <a:lnTo>
                    <a:pt x="599897" y="475373"/>
                  </a:lnTo>
                  <a:lnTo>
                    <a:pt x="650544" y="433616"/>
                  </a:lnTo>
                  <a:lnTo>
                    <a:pt x="651649" y="432701"/>
                  </a:lnTo>
                  <a:lnTo>
                    <a:pt x="652945" y="431736"/>
                  </a:lnTo>
                  <a:lnTo>
                    <a:pt x="705510" y="392455"/>
                  </a:lnTo>
                  <a:lnTo>
                    <a:pt x="706653" y="391604"/>
                  </a:lnTo>
                  <a:lnTo>
                    <a:pt x="762368" y="353961"/>
                  </a:lnTo>
                  <a:lnTo>
                    <a:pt x="783539" y="341007"/>
                  </a:lnTo>
                  <a:lnTo>
                    <a:pt x="802068" y="323900"/>
                  </a:lnTo>
                  <a:lnTo>
                    <a:pt x="812241" y="301790"/>
                  </a:lnTo>
                  <a:lnTo>
                    <a:pt x="813371" y="277469"/>
                  </a:lnTo>
                  <a:close/>
                </a:path>
                <a:path w="2580640" h="2560320">
                  <a:moveTo>
                    <a:pt x="1661172" y="67779"/>
                  </a:moveTo>
                  <a:lnTo>
                    <a:pt x="1644434" y="22161"/>
                  </a:lnTo>
                  <a:lnTo>
                    <a:pt x="1600327" y="1727"/>
                  </a:lnTo>
                  <a:lnTo>
                    <a:pt x="1558188" y="0"/>
                  </a:lnTo>
                  <a:lnTo>
                    <a:pt x="1480273" y="723"/>
                  </a:lnTo>
                  <a:lnTo>
                    <a:pt x="1403057" y="5308"/>
                  </a:lnTo>
                  <a:lnTo>
                    <a:pt x="1326654" y="13690"/>
                  </a:lnTo>
                  <a:lnTo>
                    <a:pt x="1251204" y="25768"/>
                  </a:lnTo>
                  <a:lnTo>
                    <a:pt x="1206093" y="35293"/>
                  </a:lnTo>
                  <a:lnTo>
                    <a:pt x="1165999" y="62776"/>
                  </a:lnTo>
                  <a:lnTo>
                    <a:pt x="1156855" y="85331"/>
                  </a:lnTo>
                  <a:lnTo>
                    <a:pt x="1157084" y="110553"/>
                  </a:lnTo>
                  <a:lnTo>
                    <a:pt x="1167066" y="133705"/>
                  </a:lnTo>
                  <a:lnTo>
                    <a:pt x="1184554" y="150634"/>
                  </a:lnTo>
                  <a:lnTo>
                    <a:pt x="1207122" y="159778"/>
                  </a:lnTo>
                  <a:lnTo>
                    <a:pt x="1232331" y="159562"/>
                  </a:lnTo>
                  <a:lnTo>
                    <a:pt x="1273213" y="150926"/>
                  </a:lnTo>
                  <a:lnTo>
                    <a:pt x="1274394" y="150672"/>
                  </a:lnTo>
                  <a:lnTo>
                    <a:pt x="1276388" y="150355"/>
                  </a:lnTo>
                  <a:lnTo>
                    <a:pt x="1342567" y="139763"/>
                  </a:lnTo>
                  <a:lnTo>
                    <a:pt x="1343634" y="139585"/>
                  </a:lnTo>
                  <a:lnTo>
                    <a:pt x="1345907" y="139344"/>
                  </a:lnTo>
                  <a:lnTo>
                    <a:pt x="1412900" y="131991"/>
                  </a:lnTo>
                  <a:lnTo>
                    <a:pt x="1484376" y="127698"/>
                  </a:lnTo>
                  <a:lnTo>
                    <a:pt x="1494828" y="127596"/>
                  </a:lnTo>
                  <a:lnTo>
                    <a:pt x="1556169" y="127025"/>
                  </a:lnTo>
                  <a:lnTo>
                    <a:pt x="1595120" y="128625"/>
                  </a:lnTo>
                  <a:lnTo>
                    <a:pt x="1640738" y="111887"/>
                  </a:lnTo>
                  <a:lnTo>
                    <a:pt x="1655165" y="92278"/>
                  </a:lnTo>
                  <a:lnTo>
                    <a:pt x="1661172" y="67779"/>
                  </a:lnTo>
                  <a:close/>
                </a:path>
                <a:path w="2580640" h="2560320">
                  <a:moveTo>
                    <a:pt x="2486660" y="347992"/>
                  </a:moveTo>
                  <a:lnTo>
                    <a:pt x="2486025" y="346138"/>
                  </a:lnTo>
                  <a:lnTo>
                    <a:pt x="2478849" y="324929"/>
                  </a:lnTo>
                  <a:lnTo>
                    <a:pt x="2474264" y="319697"/>
                  </a:lnTo>
                  <a:lnTo>
                    <a:pt x="2462225" y="305981"/>
                  </a:lnTo>
                  <a:lnTo>
                    <a:pt x="2457005" y="302006"/>
                  </a:lnTo>
                  <a:lnTo>
                    <a:pt x="2446909" y="294868"/>
                  </a:lnTo>
                  <a:lnTo>
                    <a:pt x="2414066" y="271653"/>
                  </a:lnTo>
                  <a:lnTo>
                    <a:pt x="2411412" y="269773"/>
                  </a:lnTo>
                  <a:lnTo>
                    <a:pt x="2381313" y="250088"/>
                  </a:lnTo>
                  <a:lnTo>
                    <a:pt x="2364752" y="239242"/>
                  </a:lnTo>
                  <a:lnTo>
                    <a:pt x="2317077" y="210426"/>
                  </a:lnTo>
                  <a:lnTo>
                    <a:pt x="2268423" y="183349"/>
                  </a:lnTo>
                  <a:lnTo>
                    <a:pt x="2218867" y="158038"/>
                  </a:lnTo>
                  <a:lnTo>
                    <a:pt x="2168423" y="134505"/>
                  </a:lnTo>
                  <a:lnTo>
                    <a:pt x="2117153" y="112788"/>
                  </a:lnTo>
                  <a:lnTo>
                    <a:pt x="2089810" y="107683"/>
                  </a:lnTo>
                  <a:lnTo>
                    <a:pt x="2066099" y="113195"/>
                  </a:lnTo>
                  <a:lnTo>
                    <a:pt x="2046185" y="127190"/>
                  </a:lnTo>
                  <a:lnTo>
                    <a:pt x="2032698" y="148501"/>
                  </a:lnTo>
                  <a:lnTo>
                    <a:pt x="2028532" y="173367"/>
                  </a:lnTo>
                  <a:lnTo>
                    <a:pt x="2034044" y="197078"/>
                  </a:lnTo>
                  <a:lnTo>
                    <a:pt x="2048040" y="216992"/>
                  </a:lnTo>
                  <a:lnTo>
                    <a:pt x="2069223" y="230403"/>
                  </a:lnTo>
                  <a:lnTo>
                    <a:pt x="2069693" y="230606"/>
                  </a:lnTo>
                  <a:lnTo>
                    <a:pt x="2070658" y="231025"/>
                  </a:lnTo>
                  <a:lnTo>
                    <a:pt x="2116798" y="250558"/>
                  </a:lnTo>
                  <a:lnTo>
                    <a:pt x="2117737" y="251002"/>
                  </a:lnTo>
                  <a:lnTo>
                    <a:pt x="2163127" y="272173"/>
                  </a:lnTo>
                  <a:lnTo>
                    <a:pt x="2164054" y="272656"/>
                  </a:lnTo>
                  <a:lnTo>
                    <a:pt x="2208631" y="295414"/>
                  </a:lnTo>
                  <a:lnTo>
                    <a:pt x="2209571" y="295935"/>
                  </a:lnTo>
                  <a:lnTo>
                    <a:pt x="2253323" y="320294"/>
                  </a:lnTo>
                  <a:lnTo>
                    <a:pt x="2297099" y="346760"/>
                  </a:lnTo>
                  <a:lnTo>
                    <a:pt x="2339975" y="374815"/>
                  </a:lnTo>
                  <a:lnTo>
                    <a:pt x="2381834" y="404406"/>
                  </a:lnTo>
                  <a:lnTo>
                    <a:pt x="2385237" y="406996"/>
                  </a:lnTo>
                  <a:lnTo>
                    <a:pt x="2407920" y="418007"/>
                  </a:lnTo>
                  <a:lnTo>
                    <a:pt x="2455278" y="411607"/>
                  </a:lnTo>
                  <a:lnTo>
                    <a:pt x="2484348" y="374142"/>
                  </a:lnTo>
                  <a:lnTo>
                    <a:pt x="2485250" y="372287"/>
                  </a:lnTo>
                  <a:lnTo>
                    <a:pt x="2486660" y="347992"/>
                  </a:lnTo>
                  <a:close/>
                </a:path>
                <a:path w="2580640" h="2560320">
                  <a:moveTo>
                    <a:pt x="2580309" y="1615465"/>
                  </a:moveTo>
                  <a:lnTo>
                    <a:pt x="2579116" y="1568310"/>
                  </a:lnTo>
                  <a:lnTo>
                    <a:pt x="2575585" y="1521752"/>
                  </a:lnTo>
                  <a:lnTo>
                    <a:pt x="2569781" y="1475854"/>
                  </a:lnTo>
                  <a:lnTo>
                    <a:pt x="2561742" y="1430655"/>
                  </a:lnTo>
                  <a:lnTo>
                    <a:pt x="2551519" y="1386217"/>
                  </a:lnTo>
                  <a:lnTo>
                    <a:pt x="2539187" y="1342593"/>
                  </a:lnTo>
                  <a:lnTo>
                    <a:pt x="2524798" y="1299845"/>
                  </a:lnTo>
                  <a:lnTo>
                    <a:pt x="2508402" y="1258023"/>
                  </a:lnTo>
                  <a:lnTo>
                    <a:pt x="2490051" y="1217168"/>
                  </a:lnTo>
                  <a:lnTo>
                    <a:pt x="2469807" y="1177353"/>
                  </a:lnTo>
                  <a:lnTo>
                    <a:pt x="2447721" y="1138618"/>
                  </a:lnTo>
                  <a:lnTo>
                    <a:pt x="2423858" y="1101026"/>
                  </a:lnTo>
                  <a:lnTo>
                    <a:pt x="2398255" y="1064615"/>
                  </a:lnTo>
                  <a:lnTo>
                    <a:pt x="2370988" y="1029474"/>
                  </a:lnTo>
                  <a:lnTo>
                    <a:pt x="2342108" y="995616"/>
                  </a:lnTo>
                  <a:lnTo>
                    <a:pt x="2311666" y="963129"/>
                  </a:lnTo>
                  <a:lnTo>
                    <a:pt x="2279713" y="932040"/>
                  </a:lnTo>
                  <a:lnTo>
                    <a:pt x="2246312" y="902423"/>
                  </a:lnTo>
                  <a:lnTo>
                    <a:pt x="2211514" y="874318"/>
                  </a:lnTo>
                  <a:lnTo>
                    <a:pt x="2175383" y="847801"/>
                  </a:lnTo>
                  <a:lnTo>
                    <a:pt x="2137968" y="822896"/>
                  </a:lnTo>
                  <a:lnTo>
                    <a:pt x="2099335" y="799680"/>
                  </a:lnTo>
                  <a:lnTo>
                    <a:pt x="2059520" y="778192"/>
                  </a:lnTo>
                  <a:lnTo>
                    <a:pt x="2018588" y="758494"/>
                  </a:lnTo>
                  <a:lnTo>
                    <a:pt x="1976602" y="740638"/>
                  </a:lnTo>
                  <a:lnTo>
                    <a:pt x="1933600" y="724687"/>
                  </a:lnTo>
                  <a:lnTo>
                    <a:pt x="1889658" y="710692"/>
                  </a:lnTo>
                  <a:lnTo>
                    <a:pt x="1844827" y="698690"/>
                  </a:lnTo>
                  <a:lnTo>
                    <a:pt x="1799145" y="688746"/>
                  </a:lnTo>
                  <a:lnTo>
                    <a:pt x="1752688" y="680923"/>
                  </a:lnTo>
                  <a:lnTo>
                    <a:pt x="1705508" y="675271"/>
                  </a:lnTo>
                  <a:lnTo>
                    <a:pt x="1657654" y="671842"/>
                  </a:lnTo>
                  <a:lnTo>
                    <a:pt x="1609191" y="670687"/>
                  </a:lnTo>
                  <a:lnTo>
                    <a:pt x="1560715" y="671842"/>
                  </a:lnTo>
                  <a:lnTo>
                    <a:pt x="1512862" y="675271"/>
                  </a:lnTo>
                  <a:lnTo>
                    <a:pt x="1465681" y="680923"/>
                  </a:lnTo>
                  <a:lnTo>
                    <a:pt x="1419225" y="688746"/>
                  </a:lnTo>
                  <a:lnTo>
                    <a:pt x="1373555" y="698690"/>
                  </a:lnTo>
                  <a:lnTo>
                    <a:pt x="1328712" y="710692"/>
                  </a:lnTo>
                  <a:lnTo>
                    <a:pt x="1284770" y="724687"/>
                  </a:lnTo>
                  <a:lnTo>
                    <a:pt x="1241780" y="740638"/>
                  </a:lnTo>
                  <a:lnTo>
                    <a:pt x="1199781" y="758494"/>
                  </a:lnTo>
                  <a:lnTo>
                    <a:pt x="1158862" y="778192"/>
                  </a:lnTo>
                  <a:lnTo>
                    <a:pt x="1119047" y="799680"/>
                  </a:lnTo>
                  <a:lnTo>
                    <a:pt x="1080401" y="822896"/>
                  </a:lnTo>
                  <a:lnTo>
                    <a:pt x="1042987" y="847801"/>
                  </a:lnTo>
                  <a:lnTo>
                    <a:pt x="1006856" y="874318"/>
                  </a:lnTo>
                  <a:lnTo>
                    <a:pt x="972058" y="902423"/>
                  </a:lnTo>
                  <a:lnTo>
                    <a:pt x="938657" y="932040"/>
                  </a:lnTo>
                  <a:lnTo>
                    <a:pt x="906716" y="963129"/>
                  </a:lnTo>
                  <a:lnTo>
                    <a:pt x="876261" y="995616"/>
                  </a:lnTo>
                  <a:lnTo>
                    <a:pt x="847382" y="1029474"/>
                  </a:lnTo>
                  <a:lnTo>
                    <a:pt x="820115" y="1064615"/>
                  </a:lnTo>
                  <a:lnTo>
                    <a:pt x="794524" y="1101026"/>
                  </a:lnTo>
                  <a:lnTo>
                    <a:pt x="770648" y="1138618"/>
                  </a:lnTo>
                  <a:lnTo>
                    <a:pt x="748576" y="1177353"/>
                  </a:lnTo>
                  <a:lnTo>
                    <a:pt x="728319" y="1217168"/>
                  </a:lnTo>
                  <a:lnTo>
                    <a:pt x="709980" y="1258023"/>
                  </a:lnTo>
                  <a:lnTo>
                    <a:pt x="693572" y="1299845"/>
                  </a:lnTo>
                  <a:lnTo>
                    <a:pt x="679183" y="1342593"/>
                  </a:lnTo>
                  <a:lnTo>
                    <a:pt x="666851" y="1386217"/>
                  </a:lnTo>
                  <a:lnTo>
                    <a:pt x="656640" y="1430655"/>
                  </a:lnTo>
                  <a:lnTo>
                    <a:pt x="648601" y="1475854"/>
                  </a:lnTo>
                  <a:lnTo>
                    <a:pt x="642785" y="1521752"/>
                  </a:lnTo>
                  <a:lnTo>
                    <a:pt x="639254" y="1568310"/>
                  </a:lnTo>
                  <a:lnTo>
                    <a:pt x="638073" y="1615465"/>
                  </a:lnTo>
                  <a:lnTo>
                    <a:pt x="639254" y="1662620"/>
                  </a:lnTo>
                  <a:lnTo>
                    <a:pt x="642785" y="1709166"/>
                  </a:lnTo>
                  <a:lnTo>
                    <a:pt x="648601" y="1755076"/>
                  </a:lnTo>
                  <a:lnTo>
                    <a:pt x="656640" y="1800275"/>
                  </a:lnTo>
                  <a:lnTo>
                    <a:pt x="666851" y="1844700"/>
                  </a:lnTo>
                  <a:lnTo>
                    <a:pt x="679183" y="1888324"/>
                  </a:lnTo>
                  <a:lnTo>
                    <a:pt x="693572" y="1931073"/>
                  </a:lnTo>
                  <a:lnTo>
                    <a:pt x="709980" y="1972906"/>
                  </a:lnTo>
                  <a:lnTo>
                    <a:pt x="728319" y="2013750"/>
                  </a:lnTo>
                  <a:lnTo>
                    <a:pt x="748576" y="2053577"/>
                  </a:lnTo>
                  <a:lnTo>
                    <a:pt x="770648" y="2092312"/>
                  </a:lnTo>
                  <a:lnTo>
                    <a:pt x="794524" y="2129904"/>
                  </a:lnTo>
                  <a:lnTo>
                    <a:pt x="820115" y="2166302"/>
                  </a:lnTo>
                  <a:lnTo>
                    <a:pt x="847382" y="2201456"/>
                  </a:lnTo>
                  <a:lnTo>
                    <a:pt x="876261" y="2235301"/>
                  </a:lnTo>
                  <a:lnTo>
                    <a:pt x="906716" y="2267801"/>
                  </a:lnTo>
                  <a:lnTo>
                    <a:pt x="938657" y="2298877"/>
                  </a:lnTo>
                  <a:lnTo>
                    <a:pt x="972058" y="2328494"/>
                  </a:lnTo>
                  <a:lnTo>
                    <a:pt x="1006856" y="2356599"/>
                  </a:lnTo>
                  <a:lnTo>
                    <a:pt x="1042987" y="2383129"/>
                  </a:lnTo>
                  <a:lnTo>
                    <a:pt x="1080401" y="2408021"/>
                  </a:lnTo>
                  <a:lnTo>
                    <a:pt x="1119047" y="2431250"/>
                  </a:lnTo>
                  <a:lnTo>
                    <a:pt x="1158862" y="2452725"/>
                  </a:lnTo>
                  <a:lnTo>
                    <a:pt x="1199781" y="2472423"/>
                  </a:lnTo>
                  <a:lnTo>
                    <a:pt x="1241780" y="2490279"/>
                  </a:lnTo>
                  <a:lnTo>
                    <a:pt x="1284770" y="2506230"/>
                  </a:lnTo>
                  <a:lnTo>
                    <a:pt x="1328712" y="2520238"/>
                  </a:lnTo>
                  <a:lnTo>
                    <a:pt x="1373555" y="2532227"/>
                  </a:lnTo>
                  <a:lnTo>
                    <a:pt x="1419225" y="2542171"/>
                  </a:lnTo>
                  <a:lnTo>
                    <a:pt x="1465681" y="2549995"/>
                  </a:lnTo>
                  <a:lnTo>
                    <a:pt x="1512862" y="2555646"/>
                  </a:lnTo>
                  <a:lnTo>
                    <a:pt x="1560715" y="2559075"/>
                  </a:lnTo>
                  <a:lnTo>
                    <a:pt x="1609191" y="2560231"/>
                  </a:lnTo>
                  <a:lnTo>
                    <a:pt x="1657654" y="2559075"/>
                  </a:lnTo>
                  <a:lnTo>
                    <a:pt x="1705508" y="2555646"/>
                  </a:lnTo>
                  <a:lnTo>
                    <a:pt x="1752688" y="2549995"/>
                  </a:lnTo>
                  <a:lnTo>
                    <a:pt x="1799145" y="2542171"/>
                  </a:lnTo>
                  <a:lnTo>
                    <a:pt x="1844827" y="2532227"/>
                  </a:lnTo>
                  <a:lnTo>
                    <a:pt x="1889658" y="2520238"/>
                  </a:lnTo>
                  <a:lnTo>
                    <a:pt x="1933600" y="2506230"/>
                  </a:lnTo>
                  <a:lnTo>
                    <a:pt x="1976602" y="2490279"/>
                  </a:lnTo>
                  <a:lnTo>
                    <a:pt x="2018588" y="2472423"/>
                  </a:lnTo>
                  <a:lnTo>
                    <a:pt x="2059520" y="2452725"/>
                  </a:lnTo>
                  <a:lnTo>
                    <a:pt x="2099335" y="2431250"/>
                  </a:lnTo>
                  <a:lnTo>
                    <a:pt x="2137968" y="2408021"/>
                  </a:lnTo>
                  <a:lnTo>
                    <a:pt x="2175383" y="2383129"/>
                  </a:lnTo>
                  <a:lnTo>
                    <a:pt x="2211514" y="2356599"/>
                  </a:lnTo>
                  <a:lnTo>
                    <a:pt x="2246312" y="2328494"/>
                  </a:lnTo>
                  <a:lnTo>
                    <a:pt x="2279713" y="2298877"/>
                  </a:lnTo>
                  <a:lnTo>
                    <a:pt x="2311666" y="2267801"/>
                  </a:lnTo>
                  <a:lnTo>
                    <a:pt x="2342108" y="2235301"/>
                  </a:lnTo>
                  <a:lnTo>
                    <a:pt x="2370988" y="2201456"/>
                  </a:lnTo>
                  <a:lnTo>
                    <a:pt x="2398255" y="2166302"/>
                  </a:lnTo>
                  <a:lnTo>
                    <a:pt x="2423858" y="2129904"/>
                  </a:lnTo>
                  <a:lnTo>
                    <a:pt x="2447721" y="2092312"/>
                  </a:lnTo>
                  <a:lnTo>
                    <a:pt x="2469807" y="2053577"/>
                  </a:lnTo>
                  <a:lnTo>
                    <a:pt x="2490051" y="2013750"/>
                  </a:lnTo>
                  <a:lnTo>
                    <a:pt x="2508402" y="1972906"/>
                  </a:lnTo>
                  <a:lnTo>
                    <a:pt x="2524798" y="1931073"/>
                  </a:lnTo>
                  <a:lnTo>
                    <a:pt x="2539187" y="1888324"/>
                  </a:lnTo>
                  <a:lnTo>
                    <a:pt x="2551519" y="1844700"/>
                  </a:lnTo>
                  <a:lnTo>
                    <a:pt x="2561742" y="1800275"/>
                  </a:lnTo>
                  <a:lnTo>
                    <a:pt x="2569781" y="1755076"/>
                  </a:lnTo>
                  <a:lnTo>
                    <a:pt x="2575585" y="1709166"/>
                  </a:lnTo>
                  <a:lnTo>
                    <a:pt x="2579116" y="1662620"/>
                  </a:lnTo>
                  <a:lnTo>
                    <a:pt x="2580309" y="1615465"/>
                  </a:lnTo>
                  <a:close/>
                </a:path>
              </a:pathLst>
            </a:custGeom>
            <a:solidFill>
              <a:schemeClr val="accent1"/>
            </a:solidFill>
          </p:spPr>
          <p:txBody>
            <a:bodyPr wrap="square" lIns="0" tIns="0" rIns="0" bIns="0" rtlCol="0"/>
            <a:lstStyle/>
            <a:p>
              <a:endParaRPr/>
            </a:p>
          </p:txBody>
        </p:sp>
      </p:grpSp>
      <p:sp>
        <p:nvSpPr>
          <p:cNvPr id="6" name="object 6"/>
          <p:cNvSpPr txBox="1"/>
          <p:nvPr/>
        </p:nvSpPr>
        <p:spPr>
          <a:xfrm>
            <a:off x="4298630" y="1219200"/>
            <a:ext cx="7482494" cy="5047023"/>
          </a:xfrm>
          <a:prstGeom prst="rect">
            <a:avLst/>
          </a:prstGeom>
        </p:spPr>
        <p:txBody>
          <a:bodyPr vert="horz" wrap="square" lIns="0" tIns="104140" rIns="0" bIns="0" rtlCol="0">
            <a:spAutoFit/>
          </a:bodyPr>
          <a:lstStyle/>
          <a:p>
            <a:pPr algn="ctr">
              <a:lnSpc>
                <a:spcPct val="100000"/>
              </a:lnSpc>
              <a:spcBef>
                <a:spcPts val="720"/>
              </a:spcBef>
            </a:pPr>
            <a:r>
              <a:rPr sz="2400" b="1">
                <a:latin typeface="Calibri"/>
                <a:cs typeface="Calibri"/>
              </a:rPr>
              <a:t>Communicate</a:t>
            </a:r>
            <a:r>
              <a:rPr sz="2400" b="1" spc="-65">
                <a:latin typeface="Calibri"/>
                <a:cs typeface="Calibri"/>
              </a:rPr>
              <a:t> </a:t>
            </a:r>
            <a:r>
              <a:rPr sz="2400" b="1">
                <a:latin typeface="Calibri"/>
                <a:cs typeface="Calibri"/>
              </a:rPr>
              <a:t>with</a:t>
            </a:r>
            <a:r>
              <a:rPr sz="2400" b="1" spc="-55">
                <a:latin typeface="Calibri"/>
                <a:cs typeface="Calibri"/>
              </a:rPr>
              <a:t> </a:t>
            </a:r>
            <a:r>
              <a:rPr sz="2400" b="1">
                <a:latin typeface="Calibri"/>
                <a:cs typeface="Calibri"/>
              </a:rPr>
              <a:t>your</a:t>
            </a:r>
            <a:r>
              <a:rPr sz="2400" b="1" spc="-55">
                <a:latin typeface="Calibri"/>
                <a:cs typeface="Calibri"/>
              </a:rPr>
              <a:t> </a:t>
            </a:r>
            <a:r>
              <a:rPr sz="2400" b="1" spc="-10">
                <a:latin typeface="Calibri"/>
                <a:cs typeface="Calibri"/>
              </a:rPr>
              <a:t>parents!!!!!</a:t>
            </a:r>
            <a:endParaRPr sz="2400" b="1">
              <a:latin typeface="Calibri"/>
              <a:cs typeface="Calibri"/>
            </a:endParaRPr>
          </a:p>
          <a:p>
            <a:pPr marL="398145" marR="390525" algn="ctr">
              <a:lnSpc>
                <a:spcPts val="2590"/>
              </a:lnSpc>
              <a:spcBef>
                <a:spcPts val="950"/>
              </a:spcBef>
            </a:pPr>
            <a:r>
              <a:rPr lang="en-US" sz="2400">
                <a:latin typeface="Calibri"/>
                <a:cs typeface="Calibri"/>
              </a:rPr>
              <a:t>Your school counselor </a:t>
            </a:r>
            <a:r>
              <a:rPr sz="2400">
                <a:latin typeface="Calibri"/>
                <a:cs typeface="Calibri"/>
              </a:rPr>
              <a:t>will</a:t>
            </a:r>
            <a:r>
              <a:rPr sz="2400" spc="-40">
                <a:latin typeface="Calibri"/>
                <a:cs typeface="Calibri"/>
              </a:rPr>
              <a:t> </a:t>
            </a:r>
            <a:r>
              <a:rPr sz="2400">
                <a:latin typeface="Calibri"/>
                <a:cs typeface="Calibri"/>
              </a:rPr>
              <a:t>verify</a:t>
            </a:r>
            <a:r>
              <a:rPr sz="2400" spc="-40">
                <a:latin typeface="Calibri"/>
                <a:cs typeface="Calibri"/>
              </a:rPr>
              <a:t> </a:t>
            </a:r>
            <a:r>
              <a:rPr sz="2400">
                <a:latin typeface="Calibri"/>
                <a:cs typeface="Calibri"/>
              </a:rPr>
              <a:t>and</a:t>
            </a:r>
            <a:r>
              <a:rPr sz="2400" spc="-35">
                <a:latin typeface="Calibri"/>
                <a:cs typeface="Calibri"/>
              </a:rPr>
              <a:t> </a:t>
            </a:r>
            <a:r>
              <a:rPr sz="2400">
                <a:latin typeface="Calibri"/>
                <a:cs typeface="Calibri"/>
              </a:rPr>
              <a:t>send</a:t>
            </a:r>
            <a:r>
              <a:rPr sz="2400" spc="-40">
                <a:latin typeface="Calibri"/>
                <a:cs typeface="Calibri"/>
              </a:rPr>
              <a:t> </a:t>
            </a:r>
            <a:r>
              <a:rPr sz="2400">
                <a:latin typeface="Calibri"/>
                <a:cs typeface="Calibri"/>
              </a:rPr>
              <a:t>all</a:t>
            </a:r>
            <a:r>
              <a:rPr sz="2400" spc="-40">
                <a:latin typeface="Calibri"/>
                <a:cs typeface="Calibri"/>
              </a:rPr>
              <a:t> </a:t>
            </a:r>
            <a:r>
              <a:rPr sz="2400">
                <a:latin typeface="Calibri"/>
                <a:cs typeface="Calibri"/>
              </a:rPr>
              <a:t>test</a:t>
            </a:r>
            <a:r>
              <a:rPr sz="2400" spc="-40">
                <a:latin typeface="Calibri"/>
                <a:cs typeface="Calibri"/>
              </a:rPr>
              <a:t> </a:t>
            </a:r>
            <a:r>
              <a:rPr sz="2400">
                <a:latin typeface="Calibri"/>
                <a:cs typeface="Calibri"/>
              </a:rPr>
              <a:t>scores</a:t>
            </a:r>
            <a:r>
              <a:rPr sz="2400" spc="-40">
                <a:latin typeface="Calibri"/>
                <a:cs typeface="Calibri"/>
              </a:rPr>
              <a:t> </a:t>
            </a:r>
            <a:r>
              <a:rPr sz="2400" spc="-25">
                <a:latin typeface="Calibri"/>
                <a:cs typeface="Calibri"/>
              </a:rPr>
              <a:t>and </a:t>
            </a:r>
            <a:r>
              <a:rPr sz="2400" spc="-10">
                <a:latin typeface="Calibri"/>
                <a:cs typeface="Calibri"/>
              </a:rPr>
              <a:t>transcripts.</a:t>
            </a:r>
            <a:endParaRPr sz="2400">
              <a:latin typeface="Calibri"/>
              <a:cs typeface="Calibri"/>
            </a:endParaRPr>
          </a:p>
          <a:p>
            <a:pPr marL="635" algn="ctr">
              <a:lnSpc>
                <a:spcPct val="100000"/>
              </a:lnSpc>
              <a:spcBef>
                <a:spcPts val="685"/>
              </a:spcBef>
            </a:pPr>
            <a:r>
              <a:rPr sz="2400">
                <a:latin typeface="Calibri"/>
                <a:cs typeface="Calibri"/>
              </a:rPr>
              <a:t>We</a:t>
            </a:r>
            <a:r>
              <a:rPr sz="2400" spc="-45">
                <a:latin typeface="Calibri"/>
                <a:cs typeface="Calibri"/>
              </a:rPr>
              <a:t> </a:t>
            </a:r>
            <a:r>
              <a:rPr sz="2400">
                <a:latin typeface="Calibri"/>
                <a:cs typeface="Calibri"/>
              </a:rPr>
              <a:t>will</a:t>
            </a:r>
            <a:r>
              <a:rPr sz="2400" spc="-40">
                <a:latin typeface="Calibri"/>
                <a:cs typeface="Calibri"/>
              </a:rPr>
              <a:t> </a:t>
            </a:r>
            <a:r>
              <a:rPr sz="2400">
                <a:latin typeface="Calibri"/>
                <a:cs typeface="Calibri"/>
              </a:rPr>
              <a:t>wait</a:t>
            </a:r>
            <a:r>
              <a:rPr sz="2400" spc="-45">
                <a:latin typeface="Calibri"/>
                <a:cs typeface="Calibri"/>
              </a:rPr>
              <a:t> </a:t>
            </a:r>
            <a:r>
              <a:rPr sz="2400">
                <a:latin typeface="Calibri"/>
                <a:cs typeface="Calibri"/>
              </a:rPr>
              <a:t>for</a:t>
            </a:r>
            <a:r>
              <a:rPr sz="2400" spc="-35">
                <a:latin typeface="Calibri"/>
                <a:cs typeface="Calibri"/>
              </a:rPr>
              <a:t> </a:t>
            </a:r>
            <a:r>
              <a:rPr sz="2400">
                <a:latin typeface="Calibri"/>
                <a:cs typeface="Calibri"/>
              </a:rPr>
              <a:t>ACT</a:t>
            </a:r>
            <a:r>
              <a:rPr sz="2400" spc="-30">
                <a:latin typeface="Calibri"/>
                <a:cs typeface="Calibri"/>
              </a:rPr>
              <a:t> </a:t>
            </a:r>
            <a:r>
              <a:rPr sz="2400">
                <a:latin typeface="Calibri"/>
                <a:cs typeface="Calibri"/>
              </a:rPr>
              <a:t>scores</a:t>
            </a:r>
            <a:r>
              <a:rPr sz="2400" spc="-45">
                <a:latin typeface="Calibri"/>
                <a:cs typeface="Calibri"/>
              </a:rPr>
              <a:t> </a:t>
            </a:r>
            <a:r>
              <a:rPr sz="2400">
                <a:latin typeface="Calibri"/>
                <a:cs typeface="Calibri"/>
              </a:rPr>
              <a:t>to</a:t>
            </a:r>
            <a:r>
              <a:rPr sz="2400" spc="-40">
                <a:latin typeface="Calibri"/>
                <a:cs typeface="Calibri"/>
              </a:rPr>
              <a:t> </a:t>
            </a:r>
            <a:r>
              <a:rPr sz="2400">
                <a:latin typeface="Calibri"/>
                <a:cs typeface="Calibri"/>
              </a:rPr>
              <a:t>see</a:t>
            </a:r>
            <a:r>
              <a:rPr sz="2400" spc="-35">
                <a:latin typeface="Calibri"/>
                <a:cs typeface="Calibri"/>
              </a:rPr>
              <a:t> </a:t>
            </a:r>
            <a:r>
              <a:rPr sz="2400">
                <a:latin typeface="Calibri"/>
                <a:cs typeface="Calibri"/>
              </a:rPr>
              <a:t>if</a:t>
            </a:r>
            <a:r>
              <a:rPr sz="2400" spc="-30">
                <a:latin typeface="Calibri"/>
                <a:cs typeface="Calibri"/>
              </a:rPr>
              <a:t> </a:t>
            </a:r>
            <a:r>
              <a:rPr sz="2400">
                <a:latin typeface="Calibri"/>
                <a:cs typeface="Calibri"/>
              </a:rPr>
              <a:t>you</a:t>
            </a:r>
            <a:r>
              <a:rPr sz="2400" spc="-35">
                <a:latin typeface="Calibri"/>
                <a:cs typeface="Calibri"/>
              </a:rPr>
              <a:t> </a:t>
            </a:r>
            <a:r>
              <a:rPr sz="2400" spc="-10">
                <a:latin typeface="Calibri"/>
                <a:cs typeface="Calibri"/>
              </a:rPr>
              <a:t>qualify.</a:t>
            </a:r>
            <a:endParaRPr sz="2400">
              <a:latin typeface="Calibri"/>
              <a:cs typeface="Calibri"/>
            </a:endParaRPr>
          </a:p>
          <a:p>
            <a:pPr marL="1299210" marR="1291590" indent="-635" algn="ctr">
              <a:lnSpc>
                <a:spcPct val="125000"/>
              </a:lnSpc>
            </a:pPr>
            <a:r>
              <a:rPr sz="2400" spc="-25">
                <a:latin typeface="Calibri"/>
                <a:cs typeface="Calibri"/>
              </a:rPr>
              <a:t>You</a:t>
            </a:r>
            <a:r>
              <a:rPr sz="2400" spc="-70">
                <a:latin typeface="Calibri"/>
                <a:cs typeface="Calibri"/>
              </a:rPr>
              <a:t> </a:t>
            </a:r>
            <a:r>
              <a:rPr sz="2400">
                <a:latin typeface="Calibri"/>
                <a:cs typeface="Calibri"/>
              </a:rPr>
              <a:t>WILL</a:t>
            </a:r>
            <a:r>
              <a:rPr sz="2400" spc="-55">
                <a:latin typeface="Calibri"/>
                <a:cs typeface="Calibri"/>
              </a:rPr>
              <a:t> </a:t>
            </a:r>
            <a:r>
              <a:rPr sz="2400">
                <a:latin typeface="Calibri"/>
                <a:cs typeface="Calibri"/>
              </a:rPr>
              <a:t>NOT</a:t>
            </a:r>
            <a:r>
              <a:rPr sz="2400" spc="-50">
                <a:latin typeface="Calibri"/>
                <a:cs typeface="Calibri"/>
              </a:rPr>
              <a:t> </a:t>
            </a:r>
            <a:r>
              <a:rPr sz="2400">
                <a:latin typeface="Calibri"/>
                <a:cs typeface="Calibri"/>
              </a:rPr>
              <a:t>have</a:t>
            </a:r>
            <a:r>
              <a:rPr sz="2400" spc="-55">
                <a:latin typeface="Calibri"/>
                <a:cs typeface="Calibri"/>
              </a:rPr>
              <a:t> </a:t>
            </a:r>
            <a:r>
              <a:rPr sz="2400">
                <a:latin typeface="Calibri"/>
                <a:cs typeface="Calibri"/>
              </a:rPr>
              <a:t>to</a:t>
            </a:r>
            <a:r>
              <a:rPr sz="2400" spc="-60">
                <a:latin typeface="Calibri"/>
                <a:cs typeface="Calibri"/>
              </a:rPr>
              <a:t> </a:t>
            </a:r>
            <a:r>
              <a:rPr sz="2400">
                <a:latin typeface="Calibri"/>
                <a:cs typeface="Calibri"/>
              </a:rPr>
              <a:t>pay</a:t>
            </a:r>
            <a:r>
              <a:rPr lang="en-US" sz="2400">
                <a:latin typeface="Calibri"/>
                <a:cs typeface="Calibri"/>
              </a:rPr>
              <a:t> at this time</a:t>
            </a:r>
            <a:r>
              <a:rPr sz="2400" spc="-10">
                <a:latin typeface="Calibri"/>
                <a:cs typeface="Calibri"/>
              </a:rPr>
              <a:t>. </a:t>
            </a:r>
            <a:endParaRPr lang="en-US" sz="2400" spc="-10">
              <a:latin typeface="Calibri"/>
              <a:cs typeface="Calibri"/>
            </a:endParaRPr>
          </a:p>
          <a:p>
            <a:pPr marL="1299210" marR="1291590" indent="-635" algn="ctr">
              <a:lnSpc>
                <a:spcPct val="125000"/>
              </a:lnSpc>
            </a:pPr>
            <a:r>
              <a:rPr sz="2400" spc="-25">
                <a:latin typeface="Calibri"/>
                <a:cs typeface="Calibri"/>
              </a:rPr>
              <a:t>You</a:t>
            </a:r>
            <a:r>
              <a:rPr sz="2400" spc="-45">
                <a:latin typeface="Calibri"/>
                <a:cs typeface="Calibri"/>
              </a:rPr>
              <a:t> </a:t>
            </a:r>
            <a:r>
              <a:rPr sz="2400">
                <a:latin typeface="Calibri"/>
                <a:cs typeface="Calibri"/>
              </a:rPr>
              <a:t>MUST</a:t>
            </a:r>
            <a:r>
              <a:rPr sz="2400" spc="-30">
                <a:latin typeface="Calibri"/>
                <a:cs typeface="Calibri"/>
              </a:rPr>
              <a:t> </a:t>
            </a:r>
            <a:r>
              <a:rPr sz="2400">
                <a:latin typeface="Calibri"/>
                <a:cs typeface="Calibri"/>
              </a:rPr>
              <a:t>use</a:t>
            </a:r>
            <a:r>
              <a:rPr sz="2400" spc="-30">
                <a:latin typeface="Calibri"/>
                <a:cs typeface="Calibri"/>
              </a:rPr>
              <a:t> </a:t>
            </a:r>
            <a:r>
              <a:rPr lang="en-US" sz="2400" spc="-30">
                <a:latin typeface="Calibri"/>
                <a:cs typeface="Calibri"/>
              </a:rPr>
              <a:t>an </a:t>
            </a:r>
            <a:r>
              <a:rPr sz="2400">
                <a:latin typeface="Calibri"/>
                <a:cs typeface="Calibri"/>
              </a:rPr>
              <a:t>e-mail</a:t>
            </a:r>
            <a:r>
              <a:rPr sz="2400" spc="-35">
                <a:latin typeface="Calibri"/>
                <a:cs typeface="Calibri"/>
              </a:rPr>
              <a:t> </a:t>
            </a:r>
            <a:r>
              <a:rPr sz="2400" spc="-10">
                <a:latin typeface="Calibri"/>
                <a:cs typeface="Calibri"/>
              </a:rPr>
              <a:t>address</a:t>
            </a:r>
            <a:r>
              <a:rPr lang="en-US" sz="2400" spc="-10">
                <a:latin typeface="Calibri"/>
                <a:cs typeface="Calibri"/>
              </a:rPr>
              <a:t> you check frequently!</a:t>
            </a:r>
            <a:endParaRPr sz="2400">
              <a:latin typeface="Calibri"/>
              <a:cs typeface="Calibri"/>
            </a:endParaRPr>
          </a:p>
          <a:p>
            <a:pPr marL="40005" marR="33020" algn="ctr">
              <a:lnSpc>
                <a:spcPct val="90400"/>
              </a:lnSpc>
              <a:spcBef>
                <a:spcPts val="994"/>
              </a:spcBef>
              <a:tabLst>
                <a:tab pos="2663190" algn="l"/>
              </a:tabLst>
            </a:pPr>
            <a:r>
              <a:rPr sz="2400">
                <a:latin typeface="Calibri"/>
                <a:cs typeface="Calibri"/>
              </a:rPr>
              <a:t>Register</a:t>
            </a:r>
            <a:r>
              <a:rPr sz="2400" spc="-40">
                <a:latin typeface="Calibri"/>
                <a:cs typeface="Calibri"/>
              </a:rPr>
              <a:t> </a:t>
            </a:r>
            <a:r>
              <a:rPr sz="2400">
                <a:latin typeface="Calibri"/>
                <a:cs typeface="Calibri"/>
              </a:rPr>
              <a:t>even</a:t>
            </a:r>
            <a:r>
              <a:rPr sz="2400" spc="-30">
                <a:latin typeface="Calibri"/>
                <a:cs typeface="Calibri"/>
              </a:rPr>
              <a:t> </a:t>
            </a:r>
            <a:r>
              <a:rPr sz="2400">
                <a:latin typeface="Calibri"/>
                <a:cs typeface="Calibri"/>
              </a:rPr>
              <a:t>if</a:t>
            </a:r>
            <a:r>
              <a:rPr sz="2400" spc="-20">
                <a:latin typeface="Calibri"/>
                <a:cs typeface="Calibri"/>
              </a:rPr>
              <a:t> </a:t>
            </a:r>
            <a:r>
              <a:rPr sz="2400">
                <a:latin typeface="Calibri"/>
                <a:cs typeface="Calibri"/>
              </a:rPr>
              <a:t>you</a:t>
            </a:r>
            <a:r>
              <a:rPr sz="2400" spc="-30">
                <a:latin typeface="Calibri"/>
                <a:cs typeface="Calibri"/>
              </a:rPr>
              <a:t> </a:t>
            </a:r>
            <a:r>
              <a:rPr sz="2400">
                <a:latin typeface="Calibri"/>
                <a:cs typeface="Calibri"/>
              </a:rPr>
              <a:t>do</a:t>
            </a:r>
            <a:r>
              <a:rPr sz="2400" spc="-30">
                <a:latin typeface="Calibri"/>
                <a:cs typeface="Calibri"/>
              </a:rPr>
              <a:t> </a:t>
            </a:r>
            <a:r>
              <a:rPr sz="2400">
                <a:latin typeface="Calibri"/>
                <a:cs typeface="Calibri"/>
              </a:rPr>
              <a:t>not</a:t>
            </a:r>
            <a:r>
              <a:rPr sz="2400" spc="-30">
                <a:latin typeface="Calibri"/>
                <a:cs typeface="Calibri"/>
              </a:rPr>
              <a:t> </a:t>
            </a:r>
            <a:r>
              <a:rPr sz="2400">
                <a:latin typeface="Calibri"/>
                <a:cs typeface="Calibri"/>
              </a:rPr>
              <a:t>know</a:t>
            </a:r>
            <a:r>
              <a:rPr sz="2400" spc="-35">
                <a:latin typeface="Calibri"/>
                <a:cs typeface="Calibri"/>
              </a:rPr>
              <a:t> </a:t>
            </a:r>
            <a:r>
              <a:rPr sz="2400">
                <a:latin typeface="Calibri"/>
                <a:cs typeface="Calibri"/>
              </a:rPr>
              <a:t>if</a:t>
            </a:r>
            <a:r>
              <a:rPr sz="2400" spc="-25">
                <a:latin typeface="Calibri"/>
                <a:cs typeface="Calibri"/>
              </a:rPr>
              <a:t> </a:t>
            </a:r>
            <a:r>
              <a:rPr sz="2400">
                <a:latin typeface="Calibri"/>
                <a:cs typeface="Calibri"/>
              </a:rPr>
              <a:t>you</a:t>
            </a:r>
            <a:r>
              <a:rPr sz="2400" spc="-25">
                <a:latin typeface="Calibri"/>
                <a:cs typeface="Calibri"/>
              </a:rPr>
              <a:t> </a:t>
            </a:r>
            <a:r>
              <a:rPr sz="2400">
                <a:latin typeface="Calibri"/>
                <a:cs typeface="Calibri"/>
              </a:rPr>
              <a:t>qualify</a:t>
            </a:r>
            <a:r>
              <a:rPr sz="2400" spc="-30">
                <a:latin typeface="Calibri"/>
                <a:cs typeface="Calibri"/>
              </a:rPr>
              <a:t> </a:t>
            </a:r>
            <a:r>
              <a:rPr sz="2400">
                <a:latin typeface="Calibri"/>
                <a:cs typeface="Calibri"/>
              </a:rPr>
              <a:t>or</a:t>
            </a:r>
            <a:r>
              <a:rPr sz="2400" spc="-25">
                <a:latin typeface="Calibri"/>
                <a:cs typeface="Calibri"/>
              </a:rPr>
              <a:t> </a:t>
            </a:r>
            <a:r>
              <a:rPr sz="2400">
                <a:latin typeface="Calibri"/>
                <a:cs typeface="Calibri"/>
              </a:rPr>
              <a:t>aren’t</a:t>
            </a:r>
            <a:r>
              <a:rPr sz="2400" spc="-30">
                <a:latin typeface="Calibri"/>
                <a:cs typeface="Calibri"/>
              </a:rPr>
              <a:t> </a:t>
            </a:r>
            <a:r>
              <a:rPr sz="2400" spc="-20">
                <a:latin typeface="Calibri"/>
                <a:cs typeface="Calibri"/>
              </a:rPr>
              <a:t>sure </a:t>
            </a:r>
            <a:r>
              <a:rPr sz="2400">
                <a:latin typeface="Calibri"/>
                <a:cs typeface="Calibri"/>
              </a:rPr>
              <a:t>you</a:t>
            </a:r>
            <a:r>
              <a:rPr sz="2400" spc="-40">
                <a:latin typeface="Calibri"/>
                <a:cs typeface="Calibri"/>
              </a:rPr>
              <a:t> </a:t>
            </a:r>
            <a:r>
              <a:rPr sz="2400">
                <a:latin typeface="Calibri"/>
                <a:cs typeface="Calibri"/>
              </a:rPr>
              <a:t>want</a:t>
            </a:r>
            <a:r>
              <a:rPr sz="2400" spc="-40">
                <a:latin typeface="Calibri"/>
                <a:cs typeface="Calibri"/>
              </a:rPr>
              <a:t> </a:t>
            </a:r>
            <a:r>
              <a:rPr sz="2400">
                <a:latin typeface="Calibri"/>
                <a:cs typeface="Calibri"/>
              </a:rPr>
              <a:t>the</a:t>
            </a:r>
            <a:r>
              <a:rPr sz="2400" spc="-30">
                <a:latin typeface="Calibri"/>
                <a:cs typeface="Calibri"/>
              </a:rPr>
              <a:t> </a:t>
            </a:r>
            <a:r>
              <a:rPr sz="2400" spc="-10">
                <a:latin typeface="Calibri"/>
                <a:cs typeface="Calibri"/>
              </a:rPr>
              <a:t>credit</a:t>
            </a:r>
            <a:r>
              <a:rPr lang="en-US" sz="2400" spc="-10">
                <a:latin typeface="Calibri"/>
                <a:cs typeface="Calibri"/>
              </a:rPr>
              <a:t>.  </a:t>
            </a:r>
            <a:r>
              <a:rPr sz="2400" spc="-25">
                <a:latin typeface="Calibri"/>
                <a:cs typeface="Calibri"/>
              </a:rPr>
              <a:t>You</a:t>
            </a:r>
            <a:r>
              <a:rPr sz="2400" spc="-65">
                <a:latin typeface="Calibri"/>
                <a:cs typeface="Calibri"/>
              </a:rPr>
              <a:t> </a:t>
            </a:r>
            <a:r>
              <a:rPr sz="2400">
                <a:latin typeface="Calibri"/>
                <a:cs typeface="Calibri"/>
              </a:rPr>
              <a:t>are</a:t>
            </a:r>
            <a:r>
              <a:rPr sz="2400" spc="-50">
                <a:latin typeface="Calibri"/>
                <a:cs typeface="Calibri"/>
              </a:rPr>
              <a:t> </a:t>
            </a:r>
            <a:r>
              <a:rPr sz="2400">
                <a:latin typeface="Calibri"/>
                <a:cs typeface="Calibri"/>
              </a:rPr>
              <a:t>not</a:t>
            </a:r>
            <a:r>
              <a:rPr sz="2400" spc="-55">
                <a:latin typeface="Calibri"/>
                <a:cs typeface="Calibri"/>
              </a:rPr>
              <a:t> </a:t>
            </a:r>
            <a:r>
              <a:rPr sz="2400">
                <a:latin typeface="Calibri"/>
                <a:cs typeface="Calibri"/>
              </a:rPr>
              <a:t>fully</a:t>
            </a:r>
            <a:r>
              <a:rPr sz="2400" spc="-55">
                <a:latin typeface="Calibri"/>
                <a:cs typeface="Calibri"/>
              </a:rPr>
              <a:t> </a:t>
            </a:r>
            <a:r>
              <a:rPr sz="2400">
                <a:latin typeface="Calibri"/>
                <a:cs typeface="Calibri"/>
              </a:rPr>
              <a:t>committed</a:t>
            </a:r>
            <a:r>
              <a:rPr sz="2400" spc="-50">
                <a:latin typeface="Calibri"/>
                <a:cs typeface="Calibri"/>
              </a:rPr>
              <a:t> </a:t>
            </a:r>
            <a:r>
              <a:rPr sz="2400">
                <a:latin typeface="Calibri"/>
                <a:cs typeface="Calibri"/>
              </a:rPr>
              <a:t>to</a:t>
            </a:r>
            <a:r>
              <a:rPr sz="2400" spc="-55">
                <a:latin typeface="Calibri"/>
                <a:cs typeface="Calibri"/>
              </a:rPr>
              <a:t> </a:t>
            </a:r>
            <a:r>
              <a:rPr sz="2400" spc="-10">
                <a:latin typeface="Calibri"/>
                <a:cs typeface="Calibri"/>
              </a:rPr>
              <a:t>college </a:t>
            </a:r>
            <a:r>
              <a:rPr sz="2400">
                <a:latin typeface="Calibri"/>
                <a:cs typeface="Calibri"/>
              </a:rPr>
              <a:t>credit</a:t>
            </a:r>
            <a:r>
              <a:rPr sz="2400" spc="-55">
                <a:latin typeface="Calibri"/>
                <a:cs typeface="Calibri"/>
              </a:rPr>
              <a:t> </a:t>
            </a:r>
            <a:r>
              <a:rPr sz="2400">
                <a:latin typeface="Calibri"/>
                <a:cs typeface="Calibri"/>
              </a:rPr>
              <a:t>until</a:t>
            </a:r>
            <a:r>
              <a:rPr lang="en-US" sz="2400" spc="-45">
                <a:latin typeface="Calibri"/>
                <a:cs typeface="Calibri"/>
              </a:rPr>
              <a:t> the start of the term</a:t>
            </a:r>
            <a:r>
              <a:rPr sz="2400" spc="-10">
                <a:latin typeface="Calibri"/>
                <a:cs typeface="Calibri"/>
              </a:rPr>
              <a:t>.</a:t>
            </a:r>
            <a:endParaRPr sz="2400">
              <a:latin typeface="Calibri"/>
              <a:cs typeface="Calibri"/>
            </a:endParaRPr>
          </a:p>
          <a:p>
            <a:pPr marL="12700" marR="5080" algn="ctr">
              <a:lnSpc>
                <a:spcPts val="2590"/>
              </a:lnSpc>
              <a:spcBef>
                <a:spcPts val="1050"/>
              </a:spcBef>
            </a:pPr>
            <a:r>
              <a:rPr sz="2400">
                <a:latin typeface="Calibri"/>
                <a:cs typeface="Calibri"/>
              </a:rPr>
              <a:t>There</a:t>
            </a:r>
            <a:r>
              <a:rPr sz="2400" spc="-40">
                <a:latin typeface="Calibri"/>
                <a:cs typeface="Calibri"/>
              </a:rPr>
              <a:t> </a:t>
            </a:r>
            <a:r>
              <a:rPr sz="2400">
                <a:latin typeface="Calibri"/>
                <a:cs typeface="Calibri"/>
              </a:rPr>
              <a:t>will</a:t>
            </a:r>
            <a:r>
              <a:rPr sz="2400" spc="-35">
                <a:latin typeface="Calibri"/>
                <a:cs typeface="Calibri"/>
              </a:rPr>
              <a:t> </a:t>
            </a:r>
            <a:r>
              <a:rPr sz="2400">
                <a:latin typeface="Calibri"/>
                <a:cs typeface="Calibri"/>
              </a:rPr>
              <a:t>be</a:t>
            </a:r>
            <a:r>
              <a:rPr sz="2400" spc="-25">
                <a:latin typeface="Calibri"/>
                <a:cs typeface="Calibri"/>
              </a:rPr>
              <a:t> </a:t>
            </a:r>
            <a:r>
              <a:rPr sz="2400">
                <a:latin typeface="Calibri"/>
                <a:cs typeface="Calibri"/>
              </a:rPr>
              <a:t>an</a:t>
            </a:r>
            <a:r>
              <a:rPr sz="2400" spc="-30">
                <a:latin typeface="Calibri"/>
                <a:cs typeface="Calibri"/>
              </a:rPr>
              <a:t> </a:t>
            </a:r>
            <a:r>
              <a:rPr sz="2400">
                <a:latin typeface="Calibri"/>
                <a:cs typeface="Calibri"/>
              </a:rPr>
              <a:t>additional</a:t>
            </a:r>
            <a:r>
              <a:rPr sz="2400" spc="-35">
                <a:latin typeface="Calibri"/>
                <a:cs typeface="Calibri"/>
              </a:rPr>
              <a:t> </a:t>
            </a:r>
            <a:r>
              <a:rPr sz="2400">
                <a:latin typeface="Calibri"/>
                <a:cs typeface="Calibri"/>
              </a:rPr>
              <a:t>Accuplacer</a:t>
            </a:r>
            <a:r>
              <a:rPr sz="2400" spc="-30">
                <a:latin typeface="Calibri"/>
                <a:cs typeface="Calibri"/>
              </a:rPr>
              <a:t> </a:t>
            </a:r>
            <a:r>
              <a:rPr sz="2400">
                <a:latin typeface="Calibri"/>
                <a:cs typeface="Calibri"/>
              </a:rPr>
              <a:t>testing</a:t>
            </a:r>
            <a:r>
              <a:rPr sz="2400" spc="-35">
                <a:latin typeface="Calibri"/>
                <a:cs typeface="Calibri"/>
              </a:rPr>
              <a:t> </a:t>
            </a:r>
            <a:r>
              <a:rPr sz="2400">
                <a:latin typeface="Calibri"/>
                <a:cs typeface="Calibri"/>
              </a:rPr>
              <a:t>day</a:t>
            </a:r>
            <a:r>
              <a:rPr sz="2400" spc="-30">
                <a:latin typeface="Calibri"/>
                <a:cs typeface="Calibri"/>
              </a:rPr>
              <a:t> </a:t>
            </a:r>
            <a:r>
              <a:rPr sz="2400" spc="-25">
                <a:latin typeface="Calibri"/>
                <a:cs typeface="Calibri"/>
              </a:rPr>
              <a:t>for </a:t>
            </a:r>
            <a:r>
              <a:rPr sz="2400">
                <a:latin typeface="Calibri"/>
                <a:cs typeface="Calibri"/>
              </a:rPr>
              <a:t>those</a:t>
            </a:r>
            <a:r>
              <a:rPr sz="2400" spc="-20">
                <a:latin typeface="Calibri"/>
                <a:cs typeface="Calibri"/>
              </a:rPr>
              <a:t> </a:t>
            </a:r>
            <a:r>
              <a:rPr sz="2400">
                <a:latin typeface="Calibri"/>
                <a:cs typeface="Calibri"/>
              </a:rPr>
              <a:t>that</a:t>
            </a:r>
            <a:r>
              <a:rPr sz="2400" spc="-25">
                <a:latin typeface="Calibri"/>
                <a:cs typeface="Calibri"/>
              </a:rPr>
              <a:t> </a:t>
            </a:r>
            <a:r>
              <a:rPr lang="en-US" sz="2400" spc="-25">
                <a:latin typeface="Calibri"/>
                <a:cs typeface="Calibri"/>
              </a:rPr>
              <a:t>need it</a:t>
            </a:r>
            <a:r>
              <a:rPr sz="2400" spc="-10">
                <a:latin typeface="Calibri"/>
                <a:cs typeface="Calibri"/>
              </a:rPr>
              <a:t>.</a:t>
            </a:r>
            <a:endParaRPr sz="2400">
              <a:latin typeface="Calibri"/>
              <a:cs typeface="Calibri"/>
            </a:endParaRPr>
          </a:p>
        </p:txBody>
      </p:sp>
      <p:pic>
        <p:nvPicPr>
          <p:cNvPr id="2" name="Picture 4" descr="Home">
            <a:extLst>
              <a:ext uri="{FF2B5EF4-FFF2-40B4-BE49-F238E27FC236}">
                <a16:creationId xmlns:a16="http://schemas.microsoft.com/office/drawing/2014/main" id="{74354929-2681-E049-B4CB-8D252ACE0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3401"/>
            <a:ext cx="4893732" cy="2832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5E0350-C63F-4152-59C0-3AB30C0E4F35}"/>
              </a:ext>
            </a:extLst>
          </p:cNvPr>
          <p:cNvSpPr>
            <a:spLocks noGrp="1"/>
          </p:cNvSpPr>
          <p:nvPr>
            <p:ph type="title"/>
          </p:nvPr>
        </p:nvSpPr>
        <p:spPr>
          <a:xfrm>
            <a:off x="2057400" y="393248"/>
            <a:ext cx="5638800" cy="677108"/>
          </a:xfrm>
        </p:spPr>
        <p:txBody>
          <a:bodyPr/>
          <a:lstStyle/>
          <a:p>
            <a:r>
              <a:rPr lang="en-US" sz="4400">
                <a:solidFill>
                  <a:schemeClr val="tx1"/>
                </a:solidFill>
                <a:latin typeface="Roboto" panose="02000000000000000000" pitchFamily="2" charset="0"/>
                <a:ea typeface="Roboto" panose="02000000000000000000" pitchFamily="2" charset="0"/>
                <a:cs typeface="Roboto" panose="02000000000000000000" pitchFamily="2" charset="0"/>
              </a:rPr>
              <a:t>Questions?  Contact:</a:t>
            </a:r>
            <a:endParaRPr lang="en-US"/>
          </a:p>
        </p:txBody>
      </p:sp>
      <p:sp>
        <p:nvSpPr>
          <p:cNvPr id="2" name="TextBox 1">
            <a:extLst>
              <a:ext uri="{FF2B5EF4-FFF2-40B4-BE49-F238E27FC236}">
                <a16:creationId xmlns:a16="http://schemas.microsoft.com/office/drawing/2014/main" id="{B596C386-70B3-EFC0-8F2A-072B2C8BFA48}"/>
              </a:ext>
            </a:extLst>
          </p:cNvPr>
          <p:cNvSpPr txBox="1"/>
          <p:nvPr/>
        </p:nvSpPr>
        <p:spPr>
          <a:xfrm>
            <a:off x="381000" y="1219200"/>
            <a:ext cx="8207320" cy="5539978"/>
          </a:xfrm>
          <a:prstGeom prst="rect">
            <a:avLst/>
          </a:prstGeom>
          <a:noFill/>
        </p:spPr>
        <p:txBody>
          <a:bodyPr wrap="square" rtlCol="0">
            <a:spAutoFit/>
          </a:bodyPr>
          <a:lstStyle/>
          <a:p>
            <a:pPr algn="ctr"/>
            <a:r>
              <a:rPr lang="en-US" sz="2800" b="1">
                <a:solidFill>
                  <a:schemeClr val="accent2"/>
                </a:solidFill>
              </a:rPr>
              <a:t>Your High School Counselor first!</a:t>
            </a:r>
          </a:p>
          <a:p>
            <a:pPr algn="ctr"/>
            <a:endParaRPr lang="en-US" sz="2800">
              <a:solidFill>
                <a:schemeClr val="accent2"/>
              </a:solidFill>
            </a:endParaRPr>
          </a:p>
          <a:p>
            <a:pPr algn="ctr"/>
            <a:r>
              <a:rPr lang="en-US" sz="2800">
                <a:solidFill>
                  <a:schemeClr val="accent2"/>
                </a:solidFill>
              </a:rPr>
              <a:t>Then </a:t>
            </a:r>
            <a:r>
              <a:rPr lang="en-US" sz="2800" b="1">
                <a:solidFill>
                  <a:schemeClr val="accent6"/>
                </a:solidFill>
                <a:latin typeface="Lucida Calligraphy" panose="03010101010101010101" pitchFamily="66" charset="0"/>
              </a:rPr>
              <a:t>ask</a:t>
            </a:r>
            <a:r>
              <a:rPr lang="en-US" sz="2800" b="1">
                <a:solidFill>
                  <a:schemeClr val="accent6"/>
                </a:solidFill>
              </a:rPr>
              <a:t> </a:t>
            </a:r>
            <a:r>
              <a:rPr lang="en-US" sz="2800" b="1">
                <a:solidFill>
                  <a:schemeClr val="accent6"/>
                </a:solidFill>
                <a:latin typeface="Lucida Handwriting" panose="03010101010101010101" pitchFamily="66" charset="0"/>
              </a:rPr>
              <a:t>Rhonda</a:t>
            </a:r>
            <a:r>
              <a:rPr lang="en-US" sz="2800">
                <a:solidFill>
                  <a:schemeClr val="accent2"/>
                </a:solidFill>
              </a:rPr>
              <a:t>…</a:t>
            </a:r>
          </a:p>
          <a:p>
            <a:pPr algn="ctr"/>
            <a:r>
              <a:rPr lang="en-US" sz="2800">
                <a:solidFill>
                  <a:schemeClr val="accent2"/>
                </a:solidFill>
              </a:rPr>
              <a:t>Rhonda Carda - Academic Advisor </a:t>
            </a:r>
          </a:p>
          <a:p>
            <a:pPr algn="ctr"/>
            <a:r>
              <a:rPr lang="en-US" sz="2400">
                <a:solidFill>
                  <a:schemeClr val="accent2"/>
                </a:solidFill>
              </a:rPr>
              <a:t>for</a:t>
            </a:r>
            <a:r>
              <a:rPr lang="en-US" sz="2800">
                <a:solidFill>
                  <a:schemeClr val="accent2"/>
                </a:solidFill>
              </a:rPr>
              <a:t> Rising Scholars</a:t>
            </a:r>
          </a:p>
          <a:p>
            <a:pPr algn="ctr"/>
            <a:r>
              <a:rPr lang="en-US" sz="2400" b="1">
                <a:solidFill>
                  <a:schemeClr val="accent6"/>
                </a:solidFill>
                <a:hlinkClick r:id="rId2">
                  <a:extLst>
                    <a:ext uri="{A12FA001-AC4F-418D-AE19-62706E023703}">
                      <ahyp:hlinkClr xmlns:ahyp="http://schemas.microsoft.com/office/drawing/2018/hyperlinkcolor" val="tx"/>
                    </a:ext>
                  </a:extLst>
                </a:hlinkClick>
              </a:rPr>
              <a:t>Rhonda.Carda@northern.edu</a:t>
            </a:r>
            <a:r>
              <a:rPr lang="en-US" sz="2400" b="1">
                <a:solidFill>
                  <a:schemeClr val="accent6"/>
                </a:solidFill>
              </a:rPr>
              <a:t>    </a:t>
            </a:r>
          </a:p>
          <a:p>
            <a:pPr algn="ctr"/>
            <a:r>
              <a:rPr lang="en-US" sz="2400">
                <a:solidFill>
                  <a:schemeClr val="tx1"/>
                </a:solidFill>
              </a:rPr>
              <a:t>605-626-7900 (office)</a:t>
            </a:r>
          </a:p>
          <a:p>
            <a:pPr algn="ctr"/>
            <a:endParaRPr lang="en-US" sz="2000">
              <a:solidFill>
                <a:schemeClr val="tx1"/>
              </a:solidFill>
            </a:endParaRPr>
          </a:p>
          <a:p>
            <a:pPr algn="ctr"/>
            <a:r>
              <a:rPr lang="en-US" sz="2800">
                <a:solidFill>
                  <a:schemeClr val="tx1"/>
                </a:solidFill>
              </a:rPr>
              <a:t>Other Contacts:</a:t>
            </a:r>
          </a:p>
          <a:p>
            <a:pPr algn="ctr"/>
            <a:r>
              <a:rPr lang="en-US" sz="2000">
                <a:solidFill>
                  <a:schemeClr val="accent2"/>
                </a:solidFill>
              </a:rPr>
              <a:t>Matthew Perreault - NSU Assistant Director of Admissions</a:t>
            </a:r>
          </a:p>
          <a:p>
            <a:pPr algn="ctr"/>
            <a:r>
              <a:rPr lang="en-US" sz="2000" b="1">
                <a:solidFill>
                  <a:schemeClr val="accent6"/>
                </a:solidFill>
                <a:hlinkClick r:id="rId3">
                  <a:extLst>
                    <a:ext uri="{A12FA001-AC4F-418D-AE19-62706E023703}">
                      <ahyp:hlinkClr xmlns:ahyp="http://schemas.microsoft.com/office/drawing/2018/hyperlinkcolor" val="tx"/>
                    </a:ext>
                  </a:extLst>
                </a:hlinkClick>
              </a:rPr>
              <a:t>Matthew.Perreault@northern.edu</a:t>
            </a:r>
            <a:r>
              <a:rPr lang="en-US" sz="2000" b="1"/>
              <a:t> </a:t>
            </a:r>
          </a:p>
          <a:p>
            <a:pPr algn="ctr"/>
            <a:endParaRPr lang="en-US" sz="2000" b="1"/>
          </a:p>
          <a:p>
            <a:pPr algn="ctr"/>
            <a:r>
              <a:rPr lang="en-US" sz="2000">
                <a:solidFill>
                  <a:schemeClr val="accent2"/>
                </a:solidFill>
              </a:rPr>
              <a:t>Terry Piatz</a:t>
            </a:r>
            <a:r>
              <a:rPr lang="en-US" sz="2000"/>
              <a:t> </a:t>
            </a:r>
            <a:r>
              <a:rPr lang="en-US" sz="2000">
                <a:solidFill>
                  <a:schemeClr val="accent2"/>
                </a:solidFill>
              </a:rPr>
              <a:t>– Director of Rising Scholars</a:t>
            </a:r>
          </a:p>
          <a:p>
            <a:pPr algn="ctr"/>
            <a:r>
              <a:rPr lang="en-US" sz="2000" b="1">
                <a:solidFill>
                  <a:schemeClr val="accent6"/>
                </a:solidFill>
                <a:hlinkClick r:id="rId4">
                  <a:extLst>
                    <a:ext uri="{A12FA001-AC4F-418D-AE19-62706E023703}">
                      <ahyp:hlinkClr xmlns:ahyp="http://schemas.microsoft.com/office/drawing/2018/hyperlinkcolor" val="tx"/>
                    </a:ext>
                  </a:extLst>
                </a:hlinkClick>
              </a:rPr>
              <a:t>Terry.Piatz@northern.edu</a:t>
            </a:r>
            <a:endParaRPr lang="en-US" sz="2000" b="1">
              <a:solidFill>
                <a:schemeClr val="accent6"/>
              </a:solidFill>
            </a:endParaRPr>
          </a:p>
          <a:p>
            <a:endParaRPr lang="en-US"/>
          </a:p>
        </p:txBody>
      </p:sp>
      <p:pic>
        <p:nvPicPr>
          <p:cNvPr id="5" name="Picture 4" descr="A picture containing logo&#10;&#10;Description automatically generated">
            <a:extLst>
              <a:ext uri="{FF2B5EF4-FFF2-40B4-BE49-F238E27FC236}">
                <a16:creationId xmlns:a16="http://schemas.microsoft.com/office/drawing/2014/main" id="{2D7DFE50-102E-E779-BEB1-DB064526A7DD}"/>
              </a:ext>
            </a:extLst>
          </p:cNvPr>
          <p:cNvPicPr>
            <a:picLocks noChangeAspect="1"/>
          </p:cNvPicPr>
          <p:nvPr/>
        </p:nvPicPr>
        <p:blipFill>
          <a:blip r:embed="rId5"/>
          <a:stretch>
            <a:fillRect/>
          </a:stretch>
        </p:blipFill>
        <p:spPr>
          <a:xfrm>
            <a:off x="9068840" y="3429000"/>
            <a:ext cx="1727200" cy="2590800"/>
          </a:xfrm>
          <a:prstGeom prst="rect">
            <a:avLst/>
          </a:prstGeom>
        </p:spPr>
      </p:pic>
      <p:pic>
        <p:nvPicPr>
          <p:cNvPr id="7" name="Picture 8" descr="Home">
            <a:extLst>
              <a:ext uri="{FF2B5EF4-FFF2-40B4-BE49-F238E27FC236}">
                <a16:creationId xmlns:a16="http://schemas.microsoft.com/office/drawing/2014/main" id="{94A2E256-668C-3BC2-B4AC-A853AFD78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399" y="693135"/>
            <a:ext cx="3558081"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95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9384" y="474277"/>
            <a:ext cx="10113232" cy="695960"/>
          </a:xfrm>
          <a:prstGeom prst="rect">
            <a:avLst/>
          </a:prstGeom>
        </p:spPr>
        <p:txBody>
          <a:bodyPr vert="horz" wrap="square" lIns="0" tIns="12700" rIns="0" bIns="0" rtlCol="0">
            <a:spAutoFit/>
          </a:bodyPr>
          <a:lstStyle/>
          <a:p>
            <a:pPr marL="12700" algn="ctr">
              <a:lnSpc>
                <a:spcPct val="100000"/>
              </a:lnSpc>
              <a:spcBef>
                <a:spcPts val="100"/>
              </a:spcBef>
            </a:pPr>
            <a:r>
              <a:rPr b="1" spc="-25">
                <a:solidFill>
                  <a:srgbClr val="000000"/>
                </a:solidFill>
              </a:rPr>
              <a:t>REGISTRATION</a:t>
            </a:r>
            <a:r>
              <a:rPr b="1" spc="-145">
                <a:solidFill>
                  <a:srgbClr val="000000"/>
                </a:solidFill>
              </a:rPr>
              <a:t> </a:t>
            </a:r>
            <a:r>
              <a:rPr b="1" spc="-45">
                <a:solidFill>
                  <a:srgbClr val="000000"/>
                </a:solidFill>
              </a:rPr>
              <a:t>DETAILS</a:t>
            </a:r>
          </a:p>
        </p:txBody>
      </p:sp>
      <p:sp>
        <p:nvSpPr>
          <p:cNvPr id="15" name="object 15"/>
          <p:cNvSpPr txBox="1">
            <a:spLocks noGrp="1"/>
          </p:cNvSpPr>
          <p:nvPr>
            <p:ph type="body" idx="1"/>
          </p:nvPr>
        </p:nvSpPr>
        <p:spPr>
          <a:prstGeom prst="rect">
            <a:avLst/>
          </a:prstGeom>
        </p:spPr>
        <p:txBody>
          <a:bodyPr vert="horz" wrap="square" lIns="0" tIns="41910" rIns="0" bIns="0" rtlCol="0">
            <a:spAutoFit/>
          </a:bodyPr>
          <a:lstStyle/>
          <a:p>
            <a:pPr marL="12700" marR="5080">
              <a:lnSpc>
                <a:spcPts val="2210"/>
              </a:lnSpc>
              <a:spcBef>
                <a:spcPts val="330"/>
              </a:spcBef>
            </a:pPr>
            <a:r>
              <a:t>WHAT:</a:t>
            </a:r>
            <a:r>
              <a:rPr spc="370"/>
              <a:t> </a:t>
            </a:r>
            <a:r>
              <a:rPr spc="-30"/>
              <a:t>You</a:t>
            </a:r>
            <a:r>
              <a:rPr spc="-35"/>
              <a:t> </a:t>
            </a:r>
            <a:r>
              <a:t>can</a:t>
            </a:r>
            <a:r>
              <a:rPr spc="-40"/>
              <a:t> </a:t>
            </a:r>
            <a:r>
              <a:t>earn</a:t>
            </a:r>
            <a:r>
              <a:rPr spc="-35"/>
              <a:t> </a:t>
            </a:r>
            <a:r>
              <a:t>both</a:t>
            </a:r>
            <a:r>
              <a:rPr spc="-35"/>
              <a:t> </a:t>
            </a:r>
            <a:r>
              <a:t>high</a:t>
            </a:r>
            <a:r>
              <a:rPr spc="-35"/>
              <a:t> </a:t>
            </a:r>
            <a:r>
              <a:t>school</a:t>
            </a:r>
            <a:r>
              <a:rPr spc="-45"/>
              <a:t> </a:t>
            </a:r>
            <a:r>
              <a:t>and</a:t>
            </a:r>
            <a:r>
              <a:rPr spc="-35"/>
              <a:t> </a:t>
            </a:r>
            <a:r>
              <a:t>college</a:t>
            </a:r>
            <a:r>
              <a:rPr spc="-40"/>
              <a:t> </a:t>
            </a:r>
            <a:r>
              <a:t>credit</a:t>
            </a:r>
            <a:r>
              <a:rPr spc="-40"/>
              <a:t> </a:t>
            </a:r>
            <a:r>
              <a:t>with</a:t>
            </a:r>
            <a:r>
              <a:rPr spc="-40"/>
              <a:t> </a:t>
            </a:r>
            <a:r>
              <a:t>Rising</a:t>
            </a:r>
            <a:r>
              <a:rPr spc="-35"/>
              <a:t> </a:t>
            </a:r>
            <a:r>
              <a:t>Scholars</a:t>
            </a:r>
            <a:r>
              <a:rPr spc="-40"/>
              <a:t> </a:t>
            </a:r>
            <a:r>
              <a:t>and</a:t>
            </a:r>
            <a:r>
              <a:rPr spc="-35"/>
              <a:t> </a:t>
            </a:r>
            <a:r>
              <a:t>NSU</a:t>
            </a:r>
            <a:r>
              <a:rPr spc="-40"/>
              <a:t> </a:t>
            </a:r>
            <a:r>
              <a:rPr spc="-25"/>
              <a:t>On- </a:t>
            </a:r>
            <a:r>
              <a:t>campus</a:t>
            </a:r>
            <a:r>
              <a:rPr spc="-45"/>
              <a:t> </a:t>
            </a:r>
            <a:r>
              <a:t>Dual</a:t>
            </a:r>
            <a:r>
              <a:rPr spc="-35"/>
              <a:t> </a:t>
            </a:r>
            <a:r>
              <a:t>Enrollment</a:t>
            </a:r>
            <a:r>
              <a:rPr spc="-35"/>
              <a:t> </a:t>
            </a:r>
            <a:r>
              <a:t>classes</a:t>
            </a:r>
            <a:r>
              <a:rPr spc="-30"/>
              <a:t> </a:t>
            </a:r>
            <a:r>
              <a:rPr spc="-10"/>
              <a:t>(Speech).</a:t>
            </a:r>
          </a:p>
          <a:p>
            <a:pPr>
              <a:lnSpc>
                <a:spcPct val="100000"/>
              </a:lnSpc>
            </a:pPr>
            <a:endParaRPr sz="2400"/>
          </a:p>
          <a:p>
            <a:pPr>
              <a:lnSpc>
                <a:spcPct val="100000"/>
              </a:lnSpc>
              <a:spcBef>
                <a:spcPts val="45"/>
              </a:spcBef>
            </a:pPr>
            <a:endParaRPr sz="2050"/>
          </a:p>
          <a:p>
            <a:pPr marL="12700">
              <a:lnSpc>
                <a:spcPct val="100000"/>
              </a:lnSpc>
            </a:pPr>
            <a:r>
              <a:rPr spc="-20"/>
              <a:t>WHY:</a:t>
            </a:r>
            <a:r>
              <a:rPr spc="-55"/>
              <a:t> </a:t>
            </a:r>
            <a:r>
              <a:t>Many</a:t>
            </a:r>
            <a:r>
              <a:rPr spc="-35"/>
              <a:t> </a:t>
            </a:r>
            <a:r>
              <a:t>credits</a:t>
            </a:r>
            <a:r>
              <a:rPr spc="-40"/>
              <a:t> </a:t>
            </a:r>
            <a:r>
              <a:t>will</a:t>
            </a:r>
            <a:r>
              <a:rPr spc="-40"/>
              <a:t> </a:t>
            </a:r>
            <a:r>
              <a:rPr spc="-10"/>
              <a:t>transfer</a:t>
            </a:r>
            <a:r>
              <a:rPr spc="-35"/>
              <a:t> </a:t>
            </a:r>
            <a:r>
              <a:t>at</a:t>
            </a:r>
            <a:r>
              <a:rPr spc="-40"/>
              <a:t> </a:t>
            </a:r>
            <a:r>
              <a:t>a</a:t>
            </a:r>
            <a:r>
              <a:rPr spc="-45"/>
              <a:t> </a:t>
            </a:r>
            <a:r>
              <a:t>less</a:t>
            </a:r>
            <a:r>
              <a:rPr spc="-40"/>
              <a:t> </a:t>
            </a:r>
            <a:r>
              <a:t>expensive</a:t>
            </a:r>
            <a:r>
              <a:rPr spc="-40"/>
              <a:t> </a:t>
            </a:r>
            <a:r>
              <a:t>rate.</a:t>
            </a:r>
            <a:r>
              <a:rPr spc="375"/>
              <a:t> </a:t>
            </a:r>
            <a:r>
              <a:t>*Check</a:t>
            </a:r>
            <a:r>
              <a:rPr spc="-40"/>
              <a:t> </a:t>
            </a:r>
            <a:r>
              <a:t>your</a:t>
            </a:r>
            <a:r>
              <a:rPr spc="-35"/>
              <a:t> </a:t>
            </a:r>
            <a:r>
              <a:t>future</a:t>
            </a:r>
            <a:r>
              <a:rPr spc="-40"/>
              <a:t> </a:t>
            </a:r>
            <a:r>
              <a:rPr spc="-10"/>
              <a:t>school!</a:t>
            </a:r>
          </a:p>
          <a:p>
            <a:pPr>
              <a:lnSpc>
                <a:spcPct val="100000"/>
              </a:lnSpc>
            </a:pPr>
            <a:endParaRPr sz="2400"/>
          </a:p>
          <a:p>
            <a:pPr>
              <a:lnSpc>
                <a:spcPct val="100000"/>
              </a:lnSpc>
              <a:spcBef>
                <a:spcPts val="15"/>
              </a:spcBef>
            </a:pPr>
            <a:endParaRPr sz="2300"/>
          </a:p>
          <a:p>
            <a:pPr marL="12700" marR="149225">
              <a:lnSpc>
                <a:spcPts val="2210"/>
              </a:lnSpc>
            </a:pPr>
            <a:r>
              <a:t>HOW:</a:t>
            </a:r>
            <a:r>
              <a:rPr spc="355"/>
              <a:t> </a:t>
            </a:r>
            <a:r>
              <a:rPr spc="-30"/>
              <a:t>You</a:t>
            </a:r>
            <a:r>
              <a:rPr spc="-40"/>
              <a:t> </a:t>
            </a:r>
            <a:r>
              <a:t>must</a:t>
            </a:r>
            <a:r>
              <a:rPr spc="-45"/>
              <a:t> </a:t>
            </a:r>
            <a:r>
              <a:t>meet</a:t>
            </a:r>
            <a:r>
              <a:rPr spc="-40"/>
              <a:t> </a:t>
            </a:r>
            <a:r>
              <a:t>enrollment</a:t>
            </a:r>
            <a:r>
              <a:rPr spc="-45"/>
              <a:t> </a:t>
            </a:r>
            <a:r>
              <a:t>criteria,</a:t>
            </a:r>
            <a:r>
              <a:rPr spc="-45"/>
              <a:t> </a:t>
            </a:r>
            <a:r>
              <a:t>fill</a:t>
            </a:r>
            <a:r>
              <a:rPr spc="-45"/>
              <a:t> </a:t>
            </a:r>
            <a:r>
              <a:t>out</a:t>
            </a:r>
            <a:r>
              <a:rPr spc="-45"/>
              <a:t> </a:t>
            </a:r>
            <a:r>
              <a:t>registration,</a:t>
            </a:r>
            <a:r>
              <a:rPr spc="370"/>
              <a:t> </a:t>
            </a:r>
            <a:r>
              <a:t>AND</a:t>
            </a:r>
            <a:r>
              <a:rPr spc="-45"/>
              <a:t> </a:t>
            </a:r>
            <a:r>
              <a:t>pay</a:t>
            </a:r>
            <a:r>
              <a:rPr spc="-40"/>
              <a:t> </a:t>
            </a:r>
            <a:r>
              <a:t>before</a:t>
            </a:r>
            <a:r>
              <a:rPr spc="-40"/>
              <a:t> </a:t>
            </a:r>
            <a:r>
              <a:rPr spc="-10"/>
              <a:t>deadline. </a:t>
            </a:r>
            <a:r>
              <a:t>YOU</a:t>
            </a:r>
            <a:r>
              <a:rPr spc="-30"/>
              <a:t> </a:t>
            </a:r>
            <a:r>
              <a:t>MUST</a:t>
            </a:r>
            <a:r>
              <a:rPr spc="-30"/>
              <a:t> </a:t>
            </a:r>
            <a:r>
              <a:t>KEEP</a:t>
            </a:r>
            <a:r>
              <a:rPr spc="-25"/>
              <a:t> </a:t>
            </a:r>
            <a:r>
              <a:t>UP</a:t>
            </a:r>
            <a:r>
              <a:rPr spc="-30"/>
              <a:t> </a:t>
            </a:r>
            <a:r>
              <a:t>WITH</a:t>
            </a:r>
            <a:r>
              <a:rPr spc="-25"/>
              <a:t> </a:t>
            </a:r>
            <a:r>
              <a:rPr spc="-15"/>
              <a:t>E-</a:t>
            </a:r>
            <a:r>
              <a:t>MAIL</a:t>
            </a:r>
            <a:r>
              <a:rPr spc="-25"/>
              <a:t> </a:t>
            </a:r>
            <a:r>
              <a:rPr spc="-10"/>
              <a:t>NOTIFICATIONS!</a:t>
            </a:r>
            <a:r>
              <a:rPr spc="-25"/>
              <a:t> </a:t>
            </a:r>
            <a:r>
              <a:t>This</a:t>
            </a:r>
            <a:r>
              <a:rPr spc="-30"/>
              <a:t> </a:t>
            </a:r>
            <a:r>
              <a:t>includes</a:t>
            </a:r>
            <a:r>
              <a:rPr spc="-25"/>
              <a:t> </a:t>
            </a:r>
            <a:r>
              <a:t>over</a:t>
            </a:r>
            <a:r>
              <a:rPr spc="-25"/>
              <a:t> </a:t>
            </a:r>
            <a:r>
              <a:t>the</a:t>
            </a:r>
            <a:r>
              <a:rPr spc="-25"/>
              <a:t> </a:t>
            </a:r>
            <a:r>
              <a:rPr spc="-10"/>
              <a:t>summer!</a:t>
            </a:r>
          </a:p>
        </p:txBody>
      </p:sp>
      <p:grpSp>
        <p:nvGrpSpPr>
          <p:cNvPr id="3" name="object 3"/>
          <p:cNvGrpSpPr/>
          <p:nvPr/>
        </p:nvGrpSpPr>
        <p:grpSpPr>
          <a:xfrm>
            <a:off x="841247" y="1538176"/>
            <a:ext cx="10476865" cy="114935"/>
            <a:chOff x="841247" y="1538176"/>
            <a:chExt cx="10476865" cy="114935"/>
          </a:xfrm>
          <a:solidFill>
            <a:schemeClr val="accent2"/>
          </a:solidFill>
        </p:grpSpPr>
        <p:sp>
          <p:nvSpPr>
            <p:cNvPr id="4" name="object 4"/>
            <p:cNvSpPr/>
            <p:nvPr/>
          </p:nvSpPr>
          <p:spPr>
            <a:xfrm>
              <a:off x="865949" y="1634502"/>
              <a:ext cx="10452100" cy="18415"/>
            </a:xfrm>
            <a:custGeom>
              <a:avLst/>
              <a:gdLst/>
              <a:ahLst/>
              <a:cxnLst/>
              <a:rect l="l" t="t" r="r" b="b"/>
              <a:pathLst>
                <a:path w="10452100" h="18414">
                  <a:moveTo>
                    <a:pt x="10451592" y="0"/>
                  </a:moveTo>
                  <a:lnTo>
                    <a:pt x="0" y="0"/>
                  </a:lnTo>
                  <a:lnTo>
                    <a:pt x="0" y="13487"/>
                  </a:lnTo>
                  <a:lnTo>
                    <a:pt x="0" y="18288"/>
                  </a:lnTo>
                  <a:lnTo>
                    <a:pt x="10451592" y="18288"/>
                  </a:lnTo>
                  <a:lnTo>
                    <a:pt x="10451592" y="13487"/>
                  </a:lnTo>
                  <a:lnTo>
                    <a:pt x="10451592" y="0"/>
                  </a:lnTo>
                  <a:close/>
                </a:path>
              </a:pathLst>
            </a:custGeom>
            <a:grpFill/>
          </p:spPr>
          <p:txBody>
            <a:bodyPr wrap="square" lIns="0" tIns="0" rIns="0" bIns="0" rtlCol="0"/>
            <a:lstStyle/>
            <a:p>
              <a:endParaRPr/>
            </a:p>
          </p:txBody>
        </p:sp>
        <p:sp>
          <p:nvSpPr>
            <p:cNvPr id="5" name="object 5"/>
            <p:cNvSpPr/>
            <p:nvPr/>
          </p:nvSpPr>
          <p:spPr>
            <a:xfrm>
              <a:off x="841247" y="1538176"/>
              <a:ext cx="1873885" cy="109855"/>
            </a:xfrm>
            <a:custGeom>
              <a:avLst/>
              <a:gdLst/>
              <a:ahLst/>
              <a:cxnLst/>
              <a:rect l="l" t="t" r="r" b="b"/>
              <a:pathLst>
                <a:path w="1873885" h="109855">
                  <a:moveTo>
                    <a:pt x="1873457" y="0"/>
                  </a:moveTo>
                  <a:lnTo>
                    <a:pt x="0" y="0"/>
                  </a:lnTo>
                  <a:lnTo>
                    <a:pt x="0" y="109813"/>
                  </a:lnTo>
                  <a:lnTo>
                    <a:pt x="1873457" y="109813"/>
                  </a:lnTo>
                  <a:lnTo>
                    <a:pt x="1873457" y="0"/>
                  </a:lnTo>
                  <a:close/>
                </a:path>
              </a:pathLst>
            </a:custGeom>
            <a:grpFill/>
          </p:spPr>
          <p:txBody>
            <a:bodyPr wrap="square" lIns="0" tIns="0" rIns="0" bIns="0" rtlCol="0"/>
            <a:lstStyle/>
            <a:p>
              <a:endParaRPr/>
            </a:p>
          </p:txBody>
        </p:sp>
      </p:grpSp>
      <p:grpSp>
        <p:nvGrpSpPr>
          <p:cNvPr id="6" name="object 6"/>
          <p:cNvGrpSpPr/>
          <p:nvPr/>
        </p:nvGrpSpPr>
        <p:grpSpPr>
          <a:xfrm>
            <a:off x="838200" y="1876856"/>
            <a:ext cx="10516235" cy="916940"/>
            <a:chOff x="838200" y="1928073"/>
            <a:chExt cx="10516235" cy="916940"/>
          </a:xfrm>
          <a:solidFill>
            <a:schemeClr val="accent2"/>
          </a:solidFill>
        </p:grpSpPr>
        <p:sp>
          <p:nvSpPr>
            <p:cNvPr id="7" name="object 7"/>
            <p:cNvSpPr/>
            <p:nvPr/>
          </p:nvSpPr>
          <p:spPr>
            <a:xfrm>
              <a:off x="838200" y="1928073"/>
              <a:ext cx="10516235" cy="916940"/>
            </a:xfrm>
            <a:custGeom>
              <a:avLst/>
              <a:gdLst/>
              <a:ahLst/>
              <a:cxnLst/>
              <a:rect l="l" t="t" r="r" b="b"/>
              <a:pathLst>
                <a:path w="10516235" h="916939">
                  <a:moveTo>
                    <a:pt x="10423944" y="0"/>
                  </a:moveTo>
                  <a:lnTo>
                    <a:pt x="91666" y="0"/>
                  </a:lnTo>
                  <a:lnTo>
                    <a:pt x="55985" y="7203"/>
                  </a:lnTo>
                  <a:lnTo>
                    <a:pt x="26848" y="26848"/>
                  </a:lnTo>
                  <a:lnTo>
                    <a:pt x="7203" y="55986"/>
                  </a:lnTo>
                  <a:lnTo>
                    <a:pt x="0" y="91667"/>
                  </a:lnTo>
                  <a:lnTo>
                    <a:pt x="0" y="824945"/>
                  </a:lnTo>
                  <a:lnTo>
                    <a:pt x="26848" y="889762"/>
                  </a:lnTo>
                  <a:lnTo>
                    <a:pt x="91666" y="916611"/>
                  </a:lnTo>
                  <a:lnTo>
                    <a:pt x="10423932" y="916622"/>
                  </a:lnTo>
                  <a:lnTo>
                    <a:pt x="10459613" y="909418"/>
                  </a:lnTo>
                  <a:lnTo>
                    <a:pt x="10488751" y="889774"/>
                  </a:lnTo>
                  <a:lnTo>
                    <a:pt x="10508396" y="860637"/>
                  </a:lnTo>
                  <a:lnTo>
                    <a:pt x="10515600" y="824956"/>
                  </a:lnTo>
                  <a:lnTo>
                    <a:pt x="10515611" y="91667"/>
                  </a:lnTo>
                  <a:lnTo>
                    <a:pt x="10508407" y="55986"/>
                  </a:lnTo>
                  <a:lnTo>
                    <a:pt x="10488762" y="26848"/>
                  </a:lnTo>
                  <a:lnTo>
                    <a:pt x="10459624" y="7203"/>
                  </a:lnTo>
                  <a:lnTo>
                    <a:pt x="10423944" y="0"/>
                  </a:lnTo>
                  <a:close/>
                </a:path>
              </a:pathLst>
            </a:custGeom>
            <a:grpFill/>
          </p:spPr>
          <p:txBody>
            <a:bodyPr wrap="square" lIns="0" tIns="0" rIns="0" bIns="0" rtlCol="0"/>
            <a:lstStyle/>
            <a:p>
              <a:endParaRPr/>
            </a:p>
          </p:txBody>
        </p:sp>
        <p:pic>
          <p:nvPicPr>
            <p:cNvPr id="8" name="object 8"/>
            <p:cNvPicPr/>
            <p:nvPr/>
          </p:nvPicPr>
          <p:blipFill>
            <a:blip r:embed="rId2" cstate="print"/>
            <a:stretch>
              <a:fillRect/>
            </a:stretch>
          </p:blipFill>
          <p:spPr>
            <a:xfrm>
              <a:off x="1112520" y="2133600"/>
              <a:ext cx="509016" cy="505967"/>
            </a:xfrm>
            <a:prstGeom prst="rect">
              <a:avLst/>
            </a:prstGeom>
            <a:grpFill/>
          </p:spPr>
        </p:pic>
      </p:grpSp>
      <p:grpSp>
        <p:nvGrpSpPr>
          <p:cNvPr id="9" name="object 9"/>
          <p:cNvGrpSpPr/>
          <p:nvPr/>
        </p:nvGrpSpPr>
        <p:grpSpPr>
          <a:xfrm>
            <a:off x="838200" y="3073839"/>
            <a:ext cx="10516235" cy="916940"/>
            <a:chOff x="838200" y="3073839"/>
            <a:chExt cx="10516235" cy="916940"/>
          </a:xfrm>
        </p:grpSpPr>
        <p:sp>
          <p:nvSpPr>
            <p:cNvPr id="10" name="object 10"/>
            <p:cNvSpPr/>
            <p:nvPr/>
          </p:nvSpPr>
          <p:spPr>
            <a:xfrm>
              <a:off x="838200" y="3073839"/>
              <a:ext cx="10516235" cy="916940"/>
            </a:xfrm>
            <a:custGeom>
              <a:avLst/>
              <a:gdLst/>
              <a:ahLst/>
              <a:cxnLst/>
              <a:rect l="l" t="t" r="r" b="b"/>
              <a:pathLst>
                <a:path w="10516235" h="916939">
                  <a:moveTo>
                    <a:pt x="10423944" y="0"/>
                  </a:moveTo>
                  <a:lnTo>
                    <a:pt x="91666" y="0"/>
                  </a:lnTo>
                  <a:lnTo>
                    <a:pt x="55985" y="7203"/>
                  </a:lnTo>
                  <a:lnTo>
                    <a:pt x="26848" y="26848"/>
                  </a:lnTo>
                  <a:lnTo>
                    <a:pt x="7203" y="55985"/>
                  </a:lnTo>
                  <a:lnTo>
                    <a:pt x="0" y="91666"/>
                  </a:lnTo>
                  <a:lnTo>
                    <a:pt x="0" y="824943"/>
                  </a:lnTo>
                  <a:lnTo>
                    <a:pt x="26848" y="889762"/>
                  </a:lnTo>
                  <a:lnTo>
                    <a:pt x="91666" y="916611"/>
                  </a:lnTo>
                  <a:lnTo>
                    <a:pt x="10423932" y="916622"/>
                  </a:lnTo>
                  <a:lnTo>
                    <a:pt x="10459613" y="909418"/>
                  </a:lnTo>
                  <a:lnTo>
                    <a:pt x="10488751" y="889773"/>
                  </a:lnTo>
                  <a:lnTo>
                    <a:pt x="10508396" y="860636"/>
                  </a:lnTo>
                  <a:lnTo>
                    <a:pt x="10515600" y="824955"/>
                  </a:lnTo>
                  <a:lnTo>
                    <a:pt x="10515611" y="91666"/>
                  </a:lnTo>
                  <a:lnTo>
                    <a:pt x="10508407" y="55985"/>
                  </a:lnTo>
                  <a:lnTo>
                    <a:pt x="10488762" y="26848"/>
                  </a:lnTo>
                  <a:lnTo>
                    <a:pt x="10459624" y="7203"/>
                  </a:lnTo>
                  <a:lnTo>
                    <a:pt x="10423944" y="0"/>
                  </a:lnTo>
                  <a:close/>
                </a:path>
              </a:pathLst>
            </a:custGeom>
            <a:solidFill>
              <a:srgbClr val="A5A5A5"/>
            </a:solidFill>
          </p:spPr>
          <p:txBody>
            <a:bodyPr wrap="square" lIns="0" tIns="0" rIns="0" bIns="0" rtlCol="0"/>
            <a:lstStyle/>
            <a:p>
              <a:endParaRPr/>
            </a:p>
          </p:txBody>
        </p:sp>
        <p:pic>
          <p:nvPicPr>
            <p:cNvPr id="11" name="object 11"/>
            <p:cNvPicPr/>
            <p:nvPr/>
          </p:nvPicPr>
          <p:blipFill>
            <a:blip r:embed="rId3" cstate="print"/>
            <a:stretch>
              <a:fillRect/>
            </a:stretch>
          </p:blipFill>
          <p:spPr>
            <a:xfrm>
              <a:off x="1112520" y="3279648"/>
              <a:ext cx="509016" cy="505968"/>
            </a:xfrm>
            <a:prstGeom prst="rect">
              <a:avLst/>
            </a:prstGeom>
          </p:spPr>
        </p:pic>
      </p:grpSp>
      <p:grpSp>
        <p:nvGrpSpPr>
          <p:cNvPr id="12" name="object 12"/>
          <p:cNvGrpSpPr/>
          <p:nvPr/>
        </p:nvGrpSpPr>
        <p:grpSpPr>
          <a:xfrm>
            <a:off x="838200" y="4219604"/>
            <a:ext cx="10516235" cy="916940"/>
            <a:chOff x="838200" y="4219604"/>
            <a:chExt cx="10516235" cy="916940"/>
          </a:xfrm>
          <a:solidFill>
            <a:schemeClr val="bg2"/>
          </a:solidFill>
        </p:grpSpPr>
        <p:sp>
          <p:nvSpPr>
            <p:cNvPr id="13" name="object 13"/>
            <p:cNvSpPr/>
            <p:nvPr/>
          </p:nvSpPr>
          <p:spPr>
            <a:xfrm>
              <a:off x="838200" y="4219604"/>
              <a:ext cx="10516235" cy="916940"/>
            </a:xfrm>
            <a:custGeom>
              <a:avLst/>
              <a:gdLst/>
              <a:ahLst/>
              <a:cxnLst/>
              <a:rect l="l" t="t" r="r" b="b"/>
              <a:pathLst>
                <a:path w="10516235" h="916939">
                  <a:moveTo>
                    <a:pt x="10423944" y="0"/>
                  </a:moveTo>
                  <a:lnTo>
                    <a:pt x="91666" y="0"/>
                  </a:lnTo>
                  <a:lnTo>
                    <a:pt x="55985" y="7203"/>
                  </a:lnTo>
                  <a:lnTo>
                    <a:pt x="26848" y="26848"/>
                  </a:lnTo>
                  <a:lnTo>
                    <a:pt x="7203" y="55985"/>
                  </a:lnTo>
                  <a:lnTo>
                    <a:pt x="0" y="91666"/>
                  </a:lnTo>
                  <a:lnTo>
                    <a:pt x="0" y="824943"/>
                  </a:lnTo>
                  <a:lnTo>
                    <a:pt x="26848" y="889762"/>
                  </a:lnTo>
                  <a:lnTo>
                    <a:pt x="91666" y="916611"/>
                  </a:lnTo>
                  <a:lnTo>
                    <a:pt x="10423932" y="916622"/>
                  </a:lnTo>
                  <a:lnTo>
                    <a:pt x="10459613" y="909418"/>
                  </a:lnTo>
                  <a:lnTo>
                    <a:pt x="10488751" y="889773"/>
                  </a:lnTo>
                  <a:lnTo>
                    <a:pt x="10508396" y="860636"/>
                  </a:lnTo>
                  <a:lnTo>
                    <a:pt x="10515600" y="824955"/>
                  </a:lnTo>
                  <a:lnTo>
                    <a:pt x="10515611" y="91666"/>
                  </a:lnTo>
                  <a:lnTo>
                    <a:pt x="10508407" y="55985"/>
                  </a:lnTo>
                  <a:lnTo>
                    <a:pt x="10488762" y="26848"/>
                  </a:lnTo>
                  <a:lnTo>
                    <a:pt x="10459624" y="7203"/>
                  </a:lnTo>
                  <a:lnTo>
                    <a:pt x="10423944" y="0"/>
                  </a:lnTo>
                  <a:close/>
                </a:path>
              </a:pathLst>
            </a:custGeom>
            <a:grpFill/>
          </p:spPr>
          <p:txBody>
            <a:bodyPr wrap="square" lIns="0" tIns="0" rIns="0" bIns="0" rtlCol="0"/>
            <a:lstStyle/>
            <a:p>
              <a:endParaRPr/>
            </a:p>
          </p:txBody>
        </p:sp>
        <p:pic>
          <p:nvPicPr>
            <p:cNvPr id="14" name="object 14"/>
            <p:cNvPicPr/>
            <p:nvPr/>
          </p:nvPicPr>
          <p:blipFill>
            <a:blip r:embed="rId4" cstate="print"/>
            <a:stretch>
              <a:fillRect/>
            </a:stretch>
          </p:blipFill>
          <p:spPr>
            <a:xfrm>
              <a:off x="1112520" y="4425695"/>
              <a:ext cx="509016" cy="505968"/>
            </a:xfrm>
            <a:prstGeom prst="rect">
              <a:avLst/>
            </a:prstGeom>
            <a:grpFill/>
          </p:spPr>
        </p:pic>
      </p:grpSp>
      <p:grpSp>
        <p:nvGrpSpPr>
          <p:cNvPr id="16" name="object 16"/>
          <p:cNvGrpSpPr/>
          <p:nvPr/>
        </p:nvGrpSpPr>
        <p:grpSpPr>
          <a:xfrm>
            <a:off x="838200" y="5365369"/>
            <a:ext cx="10516235" cy="916940"/>
            <a:chOff x="838200" y="5365369"/>
            <a:chExt cx="10516235" cy="916940"/>
          </a:xfrm>
        </p:grpSpPr>
        <p:sp>
          <p:nvSpPr>
            <p:cNvPr id="17" name="object 17"/>
            <p:cNvSpPr/>
            <p:nvPr/>
          </p:nvSpPr>
          <p:spPr>
            <a:xfrm>
              <a:off x="838200" y="5365369"/>
              <a:ext cx="10516235" cy="916940"/>
            </a:xfrm>
            <a:custGeom>
              <a:avLst/>
              <a:gdLst/>
              <a:ahLst/>
              <a:cxnLst/>
              <a:rect l="l" t="t" r="r" b="b"/>
              <a:pathLst>
                <a:path w="10516235" h="916939">
                  <a:moveTo>
                    <a:pt x="10423944" y="0"/>
                  </a:moveTo>
                  <a:lnTo>
                    <a:pt x="91666" y="0"/>
                  </a:lnTo>
                  <a:lnTo>
                    <a:pt x="55985" y="7203"/>
                  </a:lnTo>
                  <a:lnTo>
                    <a:pt x="26848" y="26848"/>
                  </a:lnTo>
                  <a:lnTo>
                    <a:pt x="7203" y="55985"/>
                  </a:lnTo>
                  <a:lnTo>
                    <a:pt x="0" y="91666"/>
                  </a:lnTo>
                  <a:lnTo>
                    <a:pt x="0" y="824943"/>
                  </a:lnTo>
                  <a:lnTo>
                    <a:pt x="26848" y="889762"/>
                  </a:lnTo>
                  <a:lnTo>
                    <a:pt x="91666" y="916610"/>
                  </a:lnTo>
                  <a:lnTo>
                    <a:pt x="10423932" y="916622"/>
                  </a:lnTo>
                  <a:lnTo>
                    <a:pt x="10459613" y="909418"/>
                  </a:lnTo>
                  <a:lnTo>
                    <a:pt x="10488751" y="889773"/>
                  </a:lnTo>
                  <a:lnTo>
                    <a:pt x="10508396" y="860636"/>
                  </a:lnTo>
                  <a:lnTo>
                    <a:pt x="10515600" y="824955"/>
                  </a:lnTo>
                  <a:lnTo>
                    <a:pt x="10515611" y="91666"/>
                  </a:lnTo>
                  <a:lnTo>
                    <a:pt x="10508407" y="55985"/>
                  </a:lnTo>
                  <a:lnTo>
                    <a:pt x="10488762" y="26848"/>
                  </a:lnTo>
                  <a:lnTo>
                    <a:pt x="10459624" y="7203"/>
                  </a:lnTo>
                  <a:lnTo>
                    <a:pt x="10423944" y="0"/>
                  </a:lnTo>
                  <a:close/>
                </a:path>
              </a:pathLst>
            </a:custGeom>
            <a:solidFill>
              <a:schemeClr val="accent6"/>
            </a:solidFill>
          </p:spPr>
          <p:txBody>
            <a:bodyPr wrap="square" lIns="0" tIns="0" rIns="0" bIns="0" rtlCol="0"/>
            <a:lstStyle/>
            <a:p>
              <a:endParaRPr/>
            </a:p>
          </p:txBody>
        </p:sp>
        <p:pic>
          <p:nvPicPr>
            <p:cNvPr id="18" name="object 18"/>
            <p:cNvPicPr/>
            <p:nvPr/>
          </p:nvPicPr>
          <p:blipFill>
            <a:blip r:embed="rId5" cstate="print"/>
            <a:stretch>
              <a:fillRect/>
            </a:stretch>
          </p:blipFill>
          <p:spPr>
            <a:xfrm>
              <a:off x="1112520" y="5568695"/>
              <a:ext cx="509016" cy="509016"/>
            </a:xfrm>
            <a:prstGeom prst="rect">
              <a:avLst/>
            </a:prstGeom>
          </p:spPr>
        </p:pic>
      </p:grpSp>
      <p:sp>
        <p:nvSpPr>
          <p:cNvPr id="19" name="object 19"/>
          <p:cNvSpPr txBox="1"/>
          <p:nvPr/>
        </p:nvSpPr>
        <p:spPr>
          <a:xfrm>
            <a:off x="2124900" y="5493474"/>
            <a:ext cx="4363085" cy="645048"/>
          </a:xfrm>
          <a:prstGeom prst="rect">
            <a:avLst/>
          </a:prstGeom>
        </p:spPr>
        <p:txBody>
          <a:bodyPr vert="horz" wrap="square" lIns="0" tIns="41910" rIns="0" bIns="0" rtlCol="0">
            <a:spAutoFit/>
          </a:bodyPr>
          <a:lstStyle/>
          <a:p>
            <a:pPr marL="12700" marR="5080">
              <a:lnSpc>
                <a:spcPts val="2210"/>
              </a:lnSpc>
              <a:spcBef>
                <a:spcPts val="330"/>
              </a:spcBef>
            </a:pPr>
            <a:r>
              <a:rPr sz="2000" spc="-20">
                <a:solidFill>
                  <a:srgbClr val="FFFFFF"/>
                </a:solidFill>
                <a:latin typeface="Calibri"/>
                <a:cs typeface="Calibri"/>
              </a:rPr>
              <a:t>COST:</a:t>
            </a:r>
            <a:r>
              <a:rPr sz="2000" spc="-45">
                <a:solidFill>
                  <a:srgbClr val="FFFFFF"/>
                </a:solidFill>
                <a:latin typeface="Calibri"/>
                <a:cs typeface="Calibri"/>
              </a:rPr>
              <a:t> </a:t>
            </a:r>
            <a:r>
              <a:rPr sz="2000" b="1">
                <a:solidFill>
                  <a:srgbClr val="FFFFFF"/>
                </a:solidFill>
                <a:latin typeface="Calibri"/>
                <a:cs typeface="Calibri"/>
              </a:rPr>
              <a:t>Rising</a:t>
            </a:r>
            <a:r>
              <a:rPr sz="2000" b="1" spc="-30">
                <a:solidFill>
                  <a:srgbClr val="FFFFFF"/>
                </a:solidFill>
                <a:latin typeface="Calibri"/>
                <a:cs typeface="Calibri"/>
              </a:rPr>
              <a:t> </a:t>
            </a:r>
            <a:r>
              <a:rPr sz="2000" b="1">
                <a:solidFill>
                  <a:srgbClr val="FFFFFF"/>
                </a:solidFill>
                <a:latin typeface="Calibri"/>
                <a:cs typeface="Calibri"/>
              </a:rPr>
              <a:t>Scholars</a:t>
            </a:r>
            <a:r>
              <a:rPr sz="2000" b="1" spc="-30">
                <a:solidFill>
                  <a:srgbClr val="FFFFFF"/>
                </a:solidFill>
                <a:latin typeface="Calibri"/>
                <a:cs typeface="Calibri"/>
              </a:rPr>
              <a:t> </a:t>
            </a:r>
            <a:r>
              <a:rPr sz="2000" b="1">
                <a:solidFill>
                  <a:srgbClr val="FFFFFF"/>
                </a:solidFill>
                <a:latin typeface="Calibri"/>
                <a:cs typeface="Calibri"/>
              </a:rPr>
              <a:t>is</a:t>
            </a:r>
            <a:r>
              <a:rPr sz="2000" b="1" spc="-30">
                <a:solidFill>
                  <a:srgbClr val="FFFFFF"/>
                </a:solidFill>
                <a:latin typeface="Calibri"/>
                <a:cs typeface="Calibri"/>
              </a:rPr>
              <a:t> </a:t>
            </a:r>
            <a:r>
              <a:rPr sz="2000" b="1">
                <a:solidFill>
                  <a:srgbClr val="FFFFFF"/>
                </a:solidFill>
                <a:latin typeface="Calibri"/>
                <a:cs typeface="Calibri"/>
              </a:rPr>
              <a:t>$40.00</a:t>
            </a:r>
            <a:r>
              <a:rPr sz="2000" b="1" spc="-30">
                <a:solidFill>
                  <a:srgbClr val="FFFFFF"/>
                </a:solidFill>
                <a:latin typeface="Calibri"/>
                <a:cs typeface="Calibri"/>
              </a:rPr>
              <a:t> </a:t>
            </a:r>
            <a:endParaRPr lang="en-US" sz="2000" b="1" spc="-30">
              <a:solidFill>
                <a:srgbClr val="FFFFFF"/>
              </a:solidFill>
              <a:latin typeface="Calibri"/>
              <a:cs typeface="Calibri"/>
            </a:endParaRPr>
          </a:p>
          <a:p>
            <a:pPr marL="12700" marR="5080">
              <a:lnSpc>
                <a:spcPts val="2210"/>
              </a:lnSpc>
              <a:spcBef>
                <a:spcPts val="330"/>
              </a:spcBef>
            </a:pPr>
            <a:r>
              <a:rPr sz="2000" b="1">
                <a:solidFill>
                  <a:srgbClr val="FFFFFF"/>
                </a:solidFill>
                <a:latin typeface="Calibri"/>
                <a:cs typeface="Calibri"/>
              </a:rPr>
              <a:t>per</a:t>
            </a:r>
            <a:r>
              <a:rPr sz="2000" b="1" spc="-25">
                <a:solidFill>
                  <a:srgbClr val="FFFFFF"/>
                </a:solidFill>
                <a:latin typeface="Calibri"/>
                <a:cs typeface="Calibri"/>
              </a:rPr>
              <a:t> </a:t>
            </a:r>
            <a:r>
              <a:rPr sz="2000" b="1" spc="-10">
                <a:solidFill>
                  <a:srgbClr val="FFFFFF"/>
                </a:solidFill>
                <a:latin typeface="Calibri"/>
                <a:cs typeface="Calibri"/>
              </a:rPr>
              <a:t>college credit.</a:t>
            </a:r>
            <a:endParaRPr sz="2000" b="1">
              <a:latin typeface="Calibri"/>
              <a:cs typeface="Calibri"/>
            </a:endParaRPr>
          </a:p>
        </p:txBody>
      </p:sp>
      <p:sp>
        <p:nvSpPr>
          <p:cNvPr id="20" name="object 20"/>
          <p:cNvSpPr txBox="1"/>
          <p:nvPr/>
        </p:nvSpPr>
        <p:spPr>
          <a:xfrm>
            <a:off x="6809200" y="5555740"/>
            <a:ext cx="4224020" cy="480003"/>
          </a:xfrm>
          <a:prstGeom prst="rect">
            <a:avLst/>
          </a:prstGeom>
        </p:spPr>
        <p:txBody>
          <a:bodyPr vert="horz" wrap="square" lIns="0" tIns="30480" rIns="0" bIns="0" rtlCol="0">
            <a:spAutoFit/>
          </a:bodyPr>
          <a:lstStyle/>
          <a:p>
            <a:pPr marL="12700" marR="5080">
              <a:lnSpc>
                <a:spcPts val="1700"/>
              </a:lnSpc>
              <a:spcBef>
                <a:spcPts val="240"/>
              </a:spcBef>
            </a:pPr>
            <a:r>
              <a:rPr lang="en-US" sz="2000" spc="-15" dirty="0">
                <a:solidFill>
                  <a:srgbClr val="FFFFFF"/>
                </a:solidFill>
                <a:latin typeface="Calibri"/>
                <a:cs typeface="Calibri"/>
              </a:rPr>
              <a:t>SD BOR</a:t>
            </a:r>
            <a:r>
              <a:rPr sz="2000" spc="-15" dirty="0">
                <a:solidFill>
                  <a:srgbClr val="FFFFFF"/>
                </a:solidFill>
                <a:latin typeface="Calibri"/>
                <a:cs typeface="Calibri"/>
              </a:rPr>
              <a:t> </a:t>
            </a:r>
            <a:r>
              <a:rPr sz="2000" dirty="0">
                <a:solidFill>
                  <a:srgbClr val="FFFFFF"/>
                </a:solidFill>
                <a:latin typeface="Calibri"/>
                <a:cs typeface="Calibri"/>
              </a:rPr>
              <a:t>Dual</a:t>
            </a:r>
            <a:r>
              <a:rPr sz="2000" spc="-20" dirty="0">
                <a:solidFill>
                  <a:srgbClr val="FFFFFF"/>
                </a:solidFill>
                <a:latin typeface="Calibri"/>
                <a:cs typeface="Calibri"/>
              </a:rPr>
              <a:t> </a:t>
            </a:r>
            <a:r>
              <a:rPr sz="2000" dirty="0">
                <a:solidFill>
                  <a:srgbClr val="FFFFFF"/>
                </a:solidFill>
                <a:latin typeface="Calibri"/>
                <a:cs typeface="Calibri"/>
              </a:rPr>
              <a:t>Enrollment</a:t>
            </a:r>
            <a:r>
              <a:rPr lang="en-US" sz="2000" dirty="0">
                <a:solidFill>
                  <a:srgbClr val="FFFFFF"/>
                </a:solidFill>
                <a:latin typeface="Calibri"/>
                <a:cs typeface="Calibri"/>
              </a:rPr>
              <a:t> online</a:t>
            </a:r>
            <a:r>
              <a:rPr sz="2000" spc="-20" dirty="0">
                <a:solidFill>
                  <a:srgbClr val="FFFFFF"/>
                </a:solidFill>
                <a:latin typeface="Calibri"/>
                <a:cs typeface="Calibri"/>
              </a:rPr>
              <a:t> </a:t>
            </a:r>
            <a:r>
              <a:rPr sz="2000" dirty="0">
                <a:solidFill>
                  <a:srgbClr val="FFFFFF"/>
                </a:solidFill>
                <a:latin typeface="Calibri"/>
                <a:cs typeface="Calibri"/>
              </a:rPr>
              <a:t>is</a:t>
            </a:r>
            <a:r>
              <a:rPr sz="2000" spc="-20" dirty="0">
                <a:solidFill>
                  <a:srgbClr val="FFFFFF"/>
                </a:solidFill>
                <a:latin typeface="Calibri"/>
                <a:cs typeface="Calibri"/>
              </a:rPr>
              <a:t> </a:t>
            </a:r>
            <a:r>
              <a:rPr sz="2000" dirty="0">
                <a:solidFill>
                  <a:srgbClr val="FFFFFF"/>
                </a:solidFill>
                <a:latin typeface="Calibri"/>
                <a:cs typeface="Calibri"/>
              </a:rPr>
              <a:t>$</a:t>
            </a:r>
            <a:r>
              <a:rPr lang="en-US" sz="2000" dirty="0">
                <a:solidFill>
                  <a:srgbClr val="FFFFFF"/>
                </a:solidFill>
                <a:latin typeface="Calibri"/>
                <a:cs typeface="Calibri"/>
              </a:rPr>
              <a:t>50.84</a:t>
            </a:r>
            <a:r>
              <a:rPr sz="2000" spc="-15" dirty="0">
                <a:solidFill>
                  <a:srgbClr val="FFFFFF"/>
                </a:solidFill>
                <a:latin typeface="Calibri"/>
                <a:cs typeface="Calibri"/>
              </a:rPr>
              <a:t> </a:t>
            </a:r>
            <a:r>
              <a:rPr sz="2000" dirty="0">
                <a:solidFill>
                  <a:srgbClr val="FFFFFF"/>
                </a:solidFill>
                <a:latin typeface="Calibri"/>
                <a:cs typeface="Calibri"/>
              </a:rPr>
              <a:t>per</a:t>
            </a:r>
            <a:r>
              <a:rPr sz="2000" spc="-15" dirty="0">
                <a:solidFill>
                  <a:srgbClr val="FFFFFF"/>
                </a:solidFill>
                <a:latin typeface="Calibri"/>
                <a:cs typeface="Calibri"/>
              </a:rPr>
              <a:t> </a:t>
            </a:r>
            <a:r>
              <a:rPr sz="2000" spc="-10" dirty="0">
                <a:solidFill>
                  <a:srgbClr val="FFFFFF"/>
                </a:solidFill>
                <a:latin typeface="Calibri"/>
                <a:cs typeface="Calibri"/>
              </a:rPr>
              <a:t>college credit.</a:t>
            </a:r>
            <a:endParaRPr sz="2000" dirty="0">
              <a:latin typeface="Calibri"/>
              <a:cs typeface="Calibri"/>
            </a:endParaRPr>
          </a:p>
        </p:txBody>
      </p:sp>
      <p:sp>
        <p:nvSpPr>
          <p:cNvPr id="22" name="TextBox 21">
            <a:extLst>
              <a:ext uri="{FF2B5EF4-FFF2-40B4-BE49-F238E27FC236}">
                <a16:creationId xmlns:a16="http://schemas.microsoft.com/office/drawing/2014/main" id="{C13E4020-9FFE-9426-AF5F-0D0E68553D6A}"/>
              </a:ext>
            </a:extLst>
          </p:cNvPr>
          <p:cNvSpPr txBox="1"/>
          <p:nvPr/>
        </p:nvSpPr>
        <p:spPr>
          <a:xfrm>
            <a:off x="1981193" y="2032949"/>
            <a:ext cx="8956040" cy="646331"/>
          </a:xfrm>
          <a:prstGeom prst="rect">
            <a:avLst/>
          </a:prstGeom>
          <a:noFill/>
        </p:spPr>
        <p:txBody>
          <a:bodyPr wrap="square">
            <a:spAutoFit/>
          </a:bodyPr>
          <a:lstStyle/>
          <a:p>
            <a:pPr algn="l"/>
            <a:r>
              <a:rPr lang="en-US" sz="1800" b="0" i="0" u="none" strike="noStrike" baseline="0">
                <a:solidFill>
                  <a:srgbClr val="FFFFFF"/>
                </a:solidFill>
                <a:latin typeface="Calibri" panose="020F0502020204030204" pitchFamily="34" charset="0"/>
              </a:rPr>
              <a:t>WHAT: You can earn </a:t>
            </a:r>
            <a:r>
              <a:rPr lang="en-US" sz="1800" b="1" i="0" u="none" strike="noStrike" baseline="0">
                <a:solidFill>
                  <a:srgbClr val="FFFFFF"/>
                </a:solidFill>
                <a:latin typeface="Calibri" panose="020F0502020204030204" pitchFamily="34" charset="0"/>
              </a:rPr>
              <a:t>both</a:t>
            </a:r>
            <a:r>
              <a:rPr lang="en-US" sz="1800" b="0" i="0" u="none" strike="noStrike" baseline="0">
                <a:solidFill>
                  <a:srgbClr val="FFFFFF"/>
                </a:solidFill>
                <a:latin typeface="Calibri" panose="020F0502020204030204" pitchFamily="34" charset="0"/>
              </a:rPr>
              <a:t> high school and college credit with NSU Rising Scholars On-Campus classes.</a:t>
            </a:r>
            <a:endParaRPr lang="en-US"/>
          </a:p>
        </p:txBody>
      </p:sp>
      <p:sp>
        <p:nvSpPr>
          <p:cNvPr id="24" name="TextBox 23">
            <a:extLst>
              <a:ext uri="{FF2B5EF4-FFF2-40B4-BE49-F238E27FC236}">
                <a16:creationId xmlns:a16="http://schemas.microsoft.com/office/drawing/2014/main" id="{3E1BD7E8-905C-B4AF-0F98-503EBF903C95}"/>
              </a:ext>
            </a:extLst>
          </p:cNvPr>
          <p:cNvSpPr txBox="1"/>
          <p:nvPr/>
        </p:nvSpPr>
        <p:spPr>
          <a:xfrm>
            <a:off x="2053399" y="3209143"/>
            <a:ext cx="8077200" cy="646331"/>
          </a:xfrm>
          <a:prstGeom prst="rect">
            <a:avLst/>
          </a:prstGeom>
          <a:noFill/>
        </p:spPr>
        <p:txBody>
          <a:bodyPr wrap="square">
            <a:spAutoFit/>
          </a:bodyPr>
          <a:lstStyle/>
          <a:p>
            <a:r>
              <a:rPr lang="en-US" sz="1800" b="0" i="0" u="none" strike="noStrike" baseline="0">
                <a:solidFill>
                  <a:srgbClr val="FFFFFF"/>
                </a:solidFill>
                <a:latin typeface="Calibri" panose="020F0502020204030204" pitchFamily="34" charset="0"/>
              </a:rPr>
              <a:t>WHY: Many credits will transfer at a less expensive rate. *Check your future school</a:t>
            </a:r>
            <a:r>
              <a:rPr lang="en-US">
                <a:solidFill>
                  <a:srgbClr val="FFFFFF"/>
                </a:solidFill>
                <a:latin typeface="Calibri" panose="020F0502020204030204" pitchFamily="34" charset="0"/>
              </a:rPr>
              <a:t> or </a:t>
            </a:r>
            <a:r>
              <a:rPr lang="en-US" b="1">
                <a:solidFill>
                  <a:srgbClr val="FFFFFF"/>
                </a:solidFill>
                <a:latin typeface="Calibri" panose="020F0502020204030204" pitchFamily="34" charset="0"/>
              </a:rPr>
              <a:t>ask the NSU Academic Advisor </a:t>
            </a:r>
            <a:r>
              <a:rPr lang="en-US">
                <a:solidFill>
                  <a:srgbClr val="FFFFFF"/>
                </a:solidFill>
                <a:latin typeface="Calibri" panose="020F0502020204030204" pitchFamily="34" charset="0"/>
              </a:rPr>
              <a:t>what this may look like for you!</a:t>
            </a:r>
            <a:endParaRPr lang="en-US"/>
          </a:p>
        </p:txBody>
      </p:sp>
      <p:sp>
        <p:nvSpPr>
          <p:cNvPr id="26" name="TextBox 25">
            <a:extLst>
              <a:ext uri="{FF2B5EF4-FFF2-40B4-BE49-F238E27FC236}">
                <a16:creationId xmlns:a16="http://schemas.microsoft.com/office/drawing/2014/main" id="{1DBC8441-AB18-70CA-5AA9-A8AFDDCE322C}"/>
              </a:ext>
            </a:extLst>
          </p:cNvPr>
          <p:cNvSpPr txBox="1"/>
          <p:nvPr/>
        </p:nvSpPr>
        <p:spPr>
          <a:xfrm>
            <a:off x="2022188" y="4354908"/>
            <a:ext cx="8931594" cy="646331"/>
          </a:xfrm>
          <a:prstGeom prst="rect">
            <a:avLst/>
          </a:prstGeom>
          <a:noFill/>
        </p:spPr>
        <p:txBody>
          <a:bodyPr wrap="square">
            <a:spAutoFit/>
          </a:bodyPr>
          <a:lstStyle/>
          <a:p>
            <a:pPr algn="l"/>
            <a:r>
              <a:rPr lang="en-US" sz="1800" b="0" i="0" u="none" strike="noStrike" baseline="0" dirty="0">
                <a:solidFill>
                  <a:schemeClr val="accent2"/>
                </a:solidFill>
                <a:latin typeface="Calibri" panose="020F0502020204030204" pitchFamily="34" charset="0"/>
              </a:rPr>
              <a:t>HOW: You must meet enrollment criteria, fill out registration, AND pay before deadline.</a:t>
            </a:r>
          </a:p>
          <a:p>
            <a:pPr algn="l"/>
            <a:r>
              <a:rPr lang="en-US" sz="1800" b="0" i="0" u="none" strike="noStrike" baseline="0" dirty="0">
                <a:solidFill>
                  <a:schemeClr val="accent2"/>
                </a:solidFill>
                <a:latin typeface="Calibri" panose="020F0502020204030204" pitchFamily="34" charset="0"/>
              </a:rPr>
              <a:t>YOU MUST KEEP UP WITH E-MAIL NOTIFICATIONS! This includes over the summer!</a:t>
            </a:r>
            <a:endParaRPr lang="en-US" dirty="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238" y="1260546"/>
            <a:ext cx="3304540" cy="1554015"/>
          </a:xfrm>
          <a:prstGeom prst="rect">
            <a:avLst/>
          </a:prstGeom>
        </p:spPr>
        <p:txBody>
          <a:bodyPr vert="horz" wrap="square" lIns="0" tIns="74930" rIns="0" bIns="0" rtlCol="0">
            <a:spAutoFit/>
          </a:bodyPr>
          <a:lstStyle/>
          <a:p>
            <a:pPr marL="12700" marR="77470">
              <a:lnSpc>
                <a:spcPts val="4010"/>
              </a:lnSpc>
              <a:spcBef>
                <a:spcPts val="590"/>
              </a:spcBef>
            </a:pPr>
            <a:r>
              <a:rPr sz="4000" spc="-10"/>
              <a:t>Enrollment </a:t>
            </a:r>
            <a:r>
              <a:rPr sz="4000" spc="-25"/>
              <a:t>Requirements</a:t>
            </a:r>
            <a:endParaRPr sz="4000"/>
          </a:p>
          <a:p>
            <a:pPr marL="12700" marR="5080">
              <a:lnSpc>
                <a:spcPts val="3979"/>
              </a:lnSpc>
              <a:spcBef>
                <a:spcPts val="20"/>
              </a:spcBef>
            </a:pPr>
            <a:r>
              <a:rPr sz="2000" spc="-80"/>
              <a:t>*To</a:t>
            </a:r>
            <a:r>
              <a:rPr sz="2000" spc="-65"/>
              <a:t> </a:t>
            </a:r>
            <a:r>
              <a:rPr sz="2000"/>
              <a:t>qualify</a:t>
            </a:r>
            <a:r>
              <a:rPr sz="2000" spc="-50"/>
              <a:t> </a:t>
            </a:r>
            <a:r>
              <a:rPr sz="2000" spc="-25"/>
              <a:t>for </a:t>
            </a:r>
            <a:r>
              <a:rPr sz="2000"/>
              <a:t>college</a:t>
            </a:r>
            <a:r>
              <a:rPr sz="2000" spc="-100"/>
              <a:t> </a:t>
            </a:r>
            <a:r>
              <a:rPr sz="2000" spc="-20"/>
              <a:t>credits</a:t>
            </a:r>
            <a:endParaRPr sz="2000"/>
          </a:p>
        </p:txBody>
      </p:sp>
      <p:sp>
        <p:nvSpPr>
          <p:cNvPr id="3" name="object 3"/>
          <p:cNvSpPr txBox="1"/>
          <p:nvPr/>
        </p:nvSpPr>
        <p:spPr>
          <a:xfrm>
            <a:off x="386238" y="3769159"/>
            <a:ext cx="3676333" cy="956287"/>
          </a:xfrm>
          <a:prstGeom prst="rect">
            <a:avLst/>
          </a:prstGeom>
        </p:spPr>
        <p:txBody>
          <a:bodyPr vert="horz" wrap="square" lIns="0" tIns="69215" rIns="0" bIns="0" rtlCol="0">
            <a:spAutoFit/>
          </a:bodyPr>
          <a:lstStyle/>
          <a:p>
            <a:pPr marL="12700" marR="5080">
              <a:lnSpc>
                <a:spcPct val="90000"/>
              </a:lnSpc>
              <a:spcBef>
                <a:spcPts val="545"/>
              </a:spcBef>
            </a:pPr>
            <a:r>
              <a:rPr sz="3200" b="0">
                <a:solidFill>
                  <a:srgbClr val="FFFFFF"/>
                </a:solidFill>
                <a:latin typeface="Calibri Light"/>
                <a:cs typeface="Calibri Light"/>
              </a:rPr>
              <a:t>Y</a:t>
            </a:r>
            <a:r>
              <a:rPr lang="en-US" sz="3200" b="0">
                <a:solidFill>
                  <a:srgbClr val="FFFFFF"/>
                </a:solidFill>
                <a:latin typeface="Calibri Light"/>
                <a:cs typeface="Calibri Light"/>
              </a:rPr>
              <a:t>ou</a:t>
            </a:r>
            <a:r>
              <a:rPr sz="3200" b="0" spc="-145">
                <a:solidFill>
                  <a:srgbClr val="FFFFFF"/>
                </a:solidFill>
                <a:latin typeface="Calibri Light"/>
                <a:cs typeface="Calibri Light"/>
              </a:rPr>
              <a:t> </a:t>
            </a:r>
            <a:r>
              <a:rPr sz="3200" b="0">
                <a:solidFill>
                  <a:srgbClr val="FFFFFF"/>
                </a:solidFill>
                <a:latin typeface="Calibri Light"/>
                <a:cs typeface="Calibri Light"/>
              </a:rPr>
              <a:t>first</a:t>
            </a:r>
            <a:r>
              <a:rPr sz="3200" b="0" spc="-130">
                <a:solidFill>
                  <a:srgbClr val="FFFFFF"/>
                </a:solidFill>
                <a:latin typeface="Calibri Light"/>
                <a:cs typeface="Calibri Light"/>
              </a:rPr>
              <a:t> </a:t>
            </a:r>
            <a:r>
              <a:rPr lang="en-US" sz="3200" b="0" spc="-130">
                <a:solidFill>
                  <a:srgbClr val="FFFFFF"/>
                </a:solidFill>
                <a:latin typeface="Calibri Light"/>
                <a:cs typeface="Calibri Light"/>
              </a:rPr>
              <a:t>must</a:t>
            </a:r>
            <a:r>
              <a:rPr sz="3200" b="0" spc="-20">
                <a:solidFill>
                  <a:srgbClr val="FFFFFF"/>
                </a:solidFill>
                <a:latin typeface="Calibri Light"/>
                <a:cs typeface="Calibri Light"/>
              </a:rPr>
              <a:t> </a:t>
            </a:r>
            <a:r>
              <a:rPr sz="3200" b="0">
                <a:solidFill>
                  <a:srgbClr val="FFFFFF"/>
                </a:solidFill>
                <a:latin typeface="Calibri Light"/>
                <a:cs typeface="Calibri Light"/>
              </a:rPr>
              <a:t>qualify</a:t>
            </a:r>
            <a:r>
              <a:rPr sz="3200" b="0" spc="-70">
                <a:solidFill>
                  <a:srgbClr val="FFFFFF"/>
                </a:solidFill>
                <a:latin typeface="Calibri Light"/>
                <a:cs typeface="Calibri Light"/>
              </a:rPr>
              <a:t> </a:t>
            </a:r>
            <a:r>
              <a:rPr sz="3200" b="0">
                <a:solidFill>
                  <a:srgbClr val="FFFFFF"/>
                </a:solidFill>
                <a:latin typeface="Calibri Light"/>
                <a:cs typeface="Calibri Light"/>
              </a:rPr>
              <a:t>for</a:t>
            </a:r>
            <a:r>
              <a:rPr sz="3200" b="0" spc="-65">
                <a:solidFill>
                  <a:srgbClr val="FFFFFF"/>
                </a:solidFill>
                <a:latin typeface="Calibri Light"/>
                <a:cs typeface="Calibri Light"/>
              </a:rPr>
              <a:t> </a:t>
            </a:r>
            <a:r>
              <a:rPr sz="3200" b="0" spc="-25">
                <a:solidFill>
                  <a:srgbClr val="FFFFFF"/>
                </a:solidFill>
                <a:latin typeface="Calibri Light"/>
                <a:cs typeface="Calibri Light"/>
              </a:rPr>
              <a:t>the </a:t>
            </a:r>
            <a:r>
              <a:rPr sz="3200" b="0" spc="-10">
                <a:solidFill>
                  <a:srgbClr val="FFFFFF"/>
                </a:solidFill>
                <a:latin typeface="Calibri Light"/>
                <a:cs typeface="Calibri Light"/>
              </a:rPr>
              <a:t>program</a:t>
            </a:r>
            <a:endParaRPr sz="3200">
              <a:latin typeface="Calibri Light"/>
              <a:cs typeface="Calibri Light"/>
            </a:endParaRPr>
          </a:p>
        </p:txBody>
      </p:sp>
      <p:sp>
        <p:nvSpPr>
          <p:cNvPr id="5" name="object 5"/>
          <p:cNvSpPr txBox="1"/>
          <p:nvPr/>
        </p:nvSpPr>
        <p:spPr>
          <a:xfrm>
            <a:off x="4343400" y="253402"/>
            <a:ext cx="7633970" cy="3272050"/>
          </a:xfrm>
          <a:prstGeom prst="rect">
            <a:avLst/>
          </a:prstGeom>
        </p:spPr>
        <p:txBody>
          <a:bodyPr vert="horz" wrap="square" lIns="0" tIns="50165" rIns="0" bIns="0" rtlCol="0">
            <a:spAutoFit/>
          </a:bodyPr>
          <a:lstStyle/>
          <a:p>
            <a:pPr marL="240665" indent="-227965">
              <a:lnSpc>
                <a:spcPct val="100000"/>
              </a:lnSpc>
              <a:spcBef>
                <a:spcPts val="395"/>
              </a:spcBef>
              <a:buFont typeface="Arial"/>
              <a:buChar char="•"/>
              <a:tabLst>
                <a:tab pos="240665" algn="l"/>
              </a:tabLst>
            </a:pPr>
            <a:r>
              <a:rPr sz="3200" spc="-10">
                <a:latin typeface="Calibri"/>
                <a:cs typeface="Calibri"/>
              </a:rPr>
              <a:t>Seniors</a:t>
            </a:r>
            <a:endParaRPr sz="3200">
              <a:latin typeface="Calibri"/>
              <a:cs typeface="Calibri"/>
            </a:endParaRPr>
          </a:p>
          <a:p>
            <a:pPr marL="697865" lvl="1" indent="-227965">
              <a:lnSpc>
                <a:spcPct val="100000"/>
              </a:lnSpc>
              <a:spcBef>
                <a:spcPts val="259"/>
              </a:spcBef>
              <a:buFont typeface="Arial"/>
              <a:buChar char="•"/>
              <a:tabLst>
                <a:tab pos="697865" algn="l"/>
              </a:tabLst>
            </a:pPr>
            <a:r>
              <a:rPr sz="2800">
                <a:latin typeface="Calibri"/>
                <a:cs typeface="Calibri"/>
              </a:rPr>
              <a:t>ACT</a:t>
            </a:r>
            <a:r>
              <a:rPr sz="2800" spc="-65">
                <a:latin typeface="Calibri"/>
                <a:cs typeface="Calibri"/>
              </a:rPr>
              <a:t> </a:t>
            </a:r>
            <a:r>
              <a:rPr sz="2800">
                <a:latin typeface="Calibri"/>
                <a:cs typeface="Calibri"/>
              </a:rPr>
              <a:t>composite</a:t>
            </a:r>
            <a:r>
              <a:rPr sz="2800" spc="-50">
                <a:latin typeface="Calibri"/>
                <a:cs typeface="Calibri"/>
              </a:rPr>
              <a:t> </a:t>
            </a:r>
            <a:r>
              <a:rPr lang="en-US" sz="2800" spc="-50">
                <a:latin typeface="Calibri"/>
                <a:cs typeface="Calibri"/>
              </a:rPr>
              <a:t>or a </a:t>
            </a:r>
            <a:r>
              <a:rPr lang="en-US" sz="2800" i="1" spc="-50">
                <a:latin typeface="Calibri"/>
                <a:cs typeface="Calibri"/>
              </a:rPr>
              <a:t>Superscore</a:t>
            </a:r>
            <a:r>
              <a:rPr lang="en-US" sz="2800" spc="-50">
                <a:latin typeface="Calibri"/>
                <a:cs typeface="Calibri"/>
              </a:rPr>
              <a:t> of </a:t>
            </a:r>
            <a:r>
              <a:rPr sz="2800" spc="-25">
                <a:latin typeface="Calibri"/>
                <a:cs typeface="Calibri"/>
              </a:rPr>
              <a:t>21</a:t>
            </a:r>
            <a:r>
              <a:rPr lang="en-US" sz="2800" spc="-25">
                <a:latin typeface="Calibri"/>
                <a:cs typeface="Calibri"/>
              </a:rPr>
              <a:t>+ </a:t>
            </a:r>
            <a:r>
              <a:rPr lang="en-US" sz="2800" b="1" spc="-25">
                <a:latin typeface="Calibri"/>
                <a:cs typeface="Calibri"/>
              </a:rPr>
              <a:t>OR</a:t>
            </a:r>
          </a:p>
          <a:p>
            <a:pPr marL="697865" lvl="1" indent="-227965">
              <a:lnSpc>
                <a:spcPct val="100000"/>
              </a:lnSpc>
              <a:spcBef>
                <a:spcPts val="259"/>
              </a:spcBef>
              <a:buFont typeface="Arial"/>
              <a:buChar char="•"/>
              <a:tabLst>
                <a:tab pos="697865" algn="l"/>
              </a:tabLst>
            </a:pPr>
            <a:r>
              <a:rPr lang="en-US" sz="2800" spc="-25">
                <a:latin typeface="Calibri"/>
                <a:cs typeface="Calibri"/>
              </a:rPr>
              <a:t>Smarter Balance Level 3+ on both English Language Arts and Math </a:t>
            </a:r>
            <a:r>
              <a:rPr lang="en-US" sz="2800" b="1" spc="-25">
                <a:latin typeface="Calibri"/>
                <a:cs typeface="Calibri"/>
              </a:rPr>
              <a:t>OR</a:t>
            </a:r>
            <a:endParaRPr sz="2800" b="1">
              <a:latin typeface="Calibri"/>
              <a:cs typeface="Calibri"/>
            </a:endParaRPr>
          </a:p>
          <a:p>
            <a:pPr marL="697865" lvl="1" indent="-227965">
              <a:lnSpc>
                <a:spcPct val="100000"/>
              </a:lnSpc>
              <a:spcBef>
                <a:spcPts val="215"/>
              </a:spcBef>
              <a:buFont typeface="Arial"/>
              <a:buChar char="•"/>
              <a:tabLst>
                <a:tab pos="697865" algn="l"/>
              </a:tabLst>
            </a:pPr>
            <a:r>
              <a:rPr sz="2800">
                <a:latin typeface="Calibri"/>
                <a:cs typeface="Calibri"/>
              </a:rPr>
              <a:t>Rank</a:t>
            </a:r>
            <a:r>
              <a:rPr sz="2800" spc="-15">
                <a:latin typeface="Calibri"/>
                <a:cs typeface="Calibri"/>
              </a:rPr>
              <a:t> </a:t>
            </a:r>
            <a:r>
              <a:rPr sz="2800">
                <a:latin typeface="Calibri"/>
                <a:cs typeface="Calibri"/>
              </a:rPr>
              <a:t>in</a:t>
            </a:r>
            <a:r>
              <a:rPr sz="2800" spc="-5">
                <a:latin typeface="Calibri"/>
                <a:cs typeface="Calibri"/>
              </a:rPr>
              <a:t> </a:t>
            </a:r>
            <a:r>
              <a:rPr sz="2800">
                <a:latin typeface="Calibri"/>
                <a:cs typeface="Calibri"/>
              </a:rPr>
              <a:t>upper</a:t>
            </a:r>
            <a:r>
              <a:rPr sz="2800" spc="-10">
                <a:latin typeface="Calibri"/>
                <a:cs typeface="Calibri"/>
              </a:rPr>
              <a:t> </a:t>
            </a:r>
            <a:r>
              <a:rPr lang="en-US" sz="2800" spc="-10">
                <a:latin typeface="Calibri"/>
                <a:cs typeface="Calibri"/>
              </a:rPr>
              <a:t>1/2 </a:t>
            </a:r>
            <a:r>
              <a:rPr sz="2800">
                <a:latin typeface="Calibri"/>
                <a:cs typeface="Calibri"/>
              </a:rPr>
              <a:t>of </a:t>
            </a:r>
            <a:r>
              <a:rPr sz="2800" spc="-20">
                <a:latin typeface="Calibri"/>
                <a:cs typeface="Calibri"/>
              </a:rPr>
              <a:t>class</a:t>
            </a:r>
            <a:r>
              <a:rPr lang="en-US" sz="2800" spc="-20">
                <a:latin typeface="Calibri"/>
                <a:cs typeface="Calibri"/>
              </a:rPr>
              <a:t> </a:t>
            </a:r>
            <a:r>
              <a:rPr lang="en-US" sz="2800" b="1" spc="-20">
                <a:latin typeface="Calibri"/>
                <a:cs typeface="Calibri"/>
              </a:rPr>
              <a:t>OR</a:t>
            </a:r>
            <a:endParaRPr sz="2800" b="1">
              <a:latin typeface="Calibri"/>
              <a:cs typeface="Calibri"/>
            </a:endParaRPr>
          </a:p>
          <a:p>
            <a:pPr marL="697865" lvl="1" indent="-227965">
              <a:lnSpc>
                <a:spcPct val="100000"/>
              </a:lnSpc>
              <a:spcBef>
                <a:spcPts val="215"/>
              </a:spcBef>
              <a:buFont typeface="Arial"/>
              <a:buChar char="•"/>
              <a:tabLst>
                <a:tab pos="697865" algn="l"/>
                <a:tab pos="1337945" algn="l"/>
              </a:tabLst>
            </a:pPr>
            <a:r>
              <a:rPr lang="en-US" sz="2800" b="1" i="1" spc="-25">
                <a:latin typeface="Calibri"/>
                <a:cs typeface="Calibri"/>
              </a:rPr>
              <a:t>Unweighted</a:t>
            </a:r>
            <a:r>
              <a:rPr lang="en-US" sz="2800" spc="-25">
                <a:latin typeface="Calibri"/>
                <a:cs typeface="Calibri"/>
              </a:rPr>
              <a:t> </a:t>
            </a:r>
            <a:r>
              <a:rPr sz="2800" spc="-25">
                <a:latin typeface="Calibri"/>
                <a:cs typeface="Calibri"/>
              </a:rPr>
              <a:t>GPA</a:t>
            </a:r>
            <a:r>
              <a:rPr lang="en-US" sz="2800" spc="-25">
                <a:latin typeface="Calibri"/>
                <a:cs typeface="Calibri"/>
              </a:rPr>
              <a:t> of </a:t>
            </a:r>
            <a:r>
              <a:rPr sz="2800">
                <a:latin typeface="Calibri"/>
                <a:cs typeface="Calibri"/>
              </a:rPr>
              <a:t>3.25</a:t>
            </a:r>
            <a:r>
              <a:rPr lang="en-US" sz="2800">
                <a:latin typeface="Calibri"/>
                <a:cs typeface="Calibri"/>
              </a:rPr>
              <a:t>+</a:t>
            </a:r>
            <a:endParaRPr sz="2800">
              <a:latin typeface="Calibri"/>
              <a:cs typeface="Calibri"/>
            </a:endParaRPr>
          </a:p>
          <a:p>
            <a:pPr marL="12700">
              <a:lnSpc>
                <a:spcPct val="100000"/>
              </a:lnSpc>
              <a:spcBef>
                <a:spcPts val="630"/>
              </a:spcBef>
              <a:tabLst>
                <a:tab pos="240665" algn="l"/>
              </a:tabLst>
            </a:pPr>
            <a:endParaRPr sz="2400">
              <a:latin typeface="Calibri"/>
              <a:cs typeface="Calibri"/>
            </a:endParaRPr>
          </a:p>
        </p:txBody>
      </p:sp>
      <p:sp>
        <p:nvSpPr>
          <p:cNvPr id="6" name="TextBox 5">
            <a:extLst>
              <a:ext uri="{FF2B5EF4-FFF2-40B4-BE49-F238E27FC236}">
                <a16:creationId xmlns:a16="http://schemas.microsoft.com/office/drawing/2014/main" id="{1F4BD9D1-D4DB-1D4D-ADB0-3B672A24603A}"/>
              </a:ext>
            </a:extLst>
          </p:cNvPr>
          <p:cNvSpPr txBox="1"/>
          <p:nvPr/>
        </p:nvSpPr>
        <p:spPr>
          <a:xfrm>
            <a:off x="4267200" y="3502034"/>
            <a:ext cx="5600384" cy="2446824"/>
          </a:xfrm>
          <a:prstGeom prst="rect">
            <a:avLst/>
          </a:prstGeom>
          <a:noFill/>
        </p:spPr>
        <p:txBody>
          <a:bodyPr wrap="square" rtlCol="0">
            <a:spAutoFit/>
          </a:bodyPr>
          <a:lstStyle/>
          <a:p>
            <a:pPr marL="240665" indent="-227965">
              <a:lnSpc>
                <a:spcPct val="100000"/>
              </a:lnSpc>
              <a:spcBef>
                <a:spcPts val="630"/>
              </a:spcBef>
              <a:buFont typeface="Arial"/>
              <a:buChar char="•"/>
              <a:tabLst>
                <a:tab pos="240665" algn="l"/>
              </a:tabLst>
            </a:pPr>
            <a:r>
              <a:rPr lang="en-US" sz="3200" spc="-10">
                <a:latin typeface="Calibri"/>
                <a:cs typeface="Calibri"/>
              </a:rPr>
              <a:t>Juniors</a:t>
            </a:r>
            <a:endParaRPr lang="en-US" sz="3200">
              <a:latin typeface="Calibri"/>
              <a:cs typeface="Calibri"/>
            </a:endParaRPr>
          </a:p>
          <a:p>
            <a:pPr marL="697865" lvl="1" indent="-227965">
              <a:lnSpc>
                <a:spcPct val="100000"/>
              </a:lnSpc>
              <a:spcBef>
                <a:spcPts val="235"/>
              </a:spcBef>
              <a:buFont typeface="Arial"/>
              <a:buChar char="•"/>
              <a:tabLst>
                <a:tab pos="697865" algn="l"/>
              </a:tabLst>
            </a:pPr>
            <a:r>
              <a:rPr lang="en-US" sz="2800">
                <a:latin typeface="Calibri"/>
                <a:cs typeface="Calibri"/>
              </a:rPr>
              <a:t>ACT</a:t>
            </a:r>
            <a:r>
              <a:rPr lang="en-US" sz="2800" spc="-65">
                <a:latin typeface="Calibri"/>
                <a:cs typeface="Calibri"/>
              </a:rPr>
              <a:t> </a:t>
            </a:r>
            <a:r>
              <a:rPr lang="en-US" sz="2800">
                <a:latin typeface="Calibri"/>
                <a:cs typeface="Calibri"/>
              </a:rPr>
              <a:t>composite or a </a:t>
            </a:r>
            <a:r>
              <a:rPr lang="en-US" sz="2800" i="1">
                <a:latin typeface="Calibri"/>
                <a:cs typeface="Calibri"/>
              </a:rPr>
              <a:t>Superscore</a:t>
            </a:r>
            <a:r>
              <a:rPr lang="en-US" sz="2800">
                <a:latin typeface="Calibri"/>
                <a:cs typeface="Calibri"/>
              </a:rPr>
              <a:t> of</a:t>
            </a:r>
            <a:r>
              <a:rPr lang="en-US" sz="2800" spc="-50">
                <a:latin typeface="Calibri"/>
                <a:cs typeface="Calibri"/>
              </a:rPr>
              <a:t> </a:t>
            </a:r>
            <a:r>
              <a:rPr lang="en-US" sz="2800" spc="-25">
                <a:latin typeface="Calibri"/>
                <a:cs typeface="Calibri"/>
              </a:rPr>
              <a:t>24+ </a:t>
            </a:r>
            <a:r>
              <a:rPr lang="en-US" sz="2800" b="1" spc="-25">
                <a:latin typeface="Calibri"/>
                <a:cs typeface="Calibri"/>
              </a:rPr>
              <a:t>OR</a:t>
            </a:r>
          </a:p>
          <a:p>
            <a:pPr marL="697865" lvl="1" indent="-227965">
              <a:lnSpc>
                <a:spcPct val="100000"/>
              </a:lnSpc>
              <a:spcBef>
                <a:spcPts val="215"/>
              </a:spcBef>
              <a:buFont typeface="Arial"/>
              <a:buChar char="•"/>
              <a:tabLst>
                <a:tab pos="697865" algn="l"/>
              </a:tabLst>
            </a:pPr>
            <a:r>
              <a:rPr lang="en-US" sz="2800">
                <a:latin typeface="Calibri"/>
                <a:cs typeface="Calibri"/>
              </a:rPr>
              <a:t>Rank</a:t>
            </a:r>
            <a:r>
              <a:rPr lang="en-US" sz="2800" spc="-15">
                <a:latin typeface="Calibri"/>
                <a:cs typeface="Calibri"/>
              </a:rPr>
              <a:t> </a:t>
            </a:r>
            <a:r>
              <a:rPr lang="en-US" sz="2800">
                <a:latin typeface="Calibri"/>
                <a:cs typeface="Calibri"/>
              </a:rPr>
              <a:t>in</a:t>
            </a:r>
            <a:r>
              <a:rPr lang="en-US" sz="2800" spc="-10">
                <a:latin typeface="Calibri"/>
                <a:cs typeface="Calibri"/>
              </a:rPr>
              <a:t> </a:t>
            </a:r>
            <a:r>
              <a:rPr lang="en-US" sz="2800">
                <a:latin typeface="Calibri"/>
                <a:cs typeface="Calibri"/>
              </a:rPr>
              <a:t>upper</a:t>
            </a:r>
            <a:r>
              <a:rPr lang="en-US" sz="2800" spc="-10">
                <a:latin typeface="Calibri"/>
                <a:cs typeface="Calibri"/>
              </a:rPr>
              <a:t> </a:t>
            </a:r>
            <a:r>
              <a:rPr lang="en-US" sz="2800">
                <a:latin typeface="Calibri"/>
                <a:cs typeface="Calibri"/>
              </a:rPr>
              <a:t>1/3</a:t>
            </a:r>
            <a:r>
              <a:rPr lang="en-US" sz="2800" spc="-15">
                <a:latin typeface="Calibri"/>
                <a:cs typeface="Calibri"/>
              </a:rPr>
              <a:t> </a:t>
            </a:r>
            <a:r>
              <a:rPr lang="en-US" sz="2800">
                <a:latin typeface="Calibri"/>
                <a:cs typeface="Calibri"/>
              </a:rPr>
              <a:t>of</a:t>
            </a:r>
            <a:r>
              <a:rPr lang="en-US" sz="3200">
                <a:latin typeface="Calibri"/>
                <a:cs typeface="Calibri"/>
              </a:rPr>
              <a:t> </a:t>
            </a:r>
            <a:r>
              <a:rPr lang="en-US" sz="2800" spc="-20">
                <a:latin typeface="Calibri"/>
                <a:cs typeface="Calibri"/>
              </a:rPr>
              <a:t>class </a:t>
            </a:r>
            <a:r>
              <a:rPr lang="en-US" sz="2800" b="1" spc="-20">
                <a:latin typeface="Calibri"/>
                <a:cs typeface="Calibri"/>
              </a:rPr>
              <a:t>OR</a:t>
            </a:r>
            <a:endParaRPr lang="en-US" sz="2800" b="1">
              <a:latin typeface="Calibri"/>
              <a:cs typeface="Calibri"/>
            </a:endParaRPr>
          </a:p>
          <a:p>
            <a:pPr marL="697865" lvl="1" indent="-227965">
              <a:lnSpc>
                <a:spcPct val="100000"/>
              </a:lnSpc>
              <a:spcBef>
                <a:spcPts val="215"/>
              </a:spcBef>
              <a:buFont typeface="Arial"/>
              <a:buChar char="•"/>
              <a:tabLst>
                <a:tab pos="697865" algn="l"/>
                <a:tab pos="1337945" algn="l"/>
              </a:tabLst>
            </a:pPr>
            <a:r>
              <a:rPr lang="en-US" sz="2800" b="1" i="1" spc="-25">
                <a:latin typeface="Calibri"/>
                <a:cs typeface="Calibri"/>
              </a:rPr>
              <a:t>Unweighted</a:t>
            </a:r>
            <a:r>
              <a:rPr lang="en-US" sz="2800" spc="-25">
                <a:latin typeface="Calibri"/>
                <a:cs typeface="Calibri"/>
              </a:rPr>
              <a:t> GPA of </a:t>
            </a:r>
            <a:r>
              <a:rPr lang="en-US" sz="2800">
                <a:latin typeface="Calibri"/>
                <a:cs typeface="Calibri"/>
              </a:rPr>
              <a:t>3.5+</a:t>
            </a:r>
            <a:endParaRPr lang="en-US" sz="2000"/>
          </a:p>
        </p:txBody>
      </p:sp>
      <p:pic>
        <p:nvPicPr>
          <p:cNvPr id="7" name="Picture 4" descr="Home">
            <a:extLst>
              <a:ext uri="{FF2B5EF4-FFF2-40B4-BE49-F238E27FC236}">
                <a16:creationId xmlns:a16="http://schemas.microsoft.com/office/drawing/2014/main" id="{598442E5-F653-DD0C-CFBA-CB427807D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1827" y="2875102"/>
            <a:ext cx="3089315" cy="1788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988" y="285495"/>
            <a:ext cx="10398061" cy="958724"/>
          </a:xfrm>
          <a:prstGeom prst="rect">
            <a:avLst/>
          </a:prstGeom>
        </p:spPr>
        <p:txBody>
          <a:bodyPr vert="horz" wrap="square" lIns="0" tIns="59690" rIns="0" bIns="0" rtlCol="0">
            <a:spAutoFit/>
          </a:bodyPr>
          <a:lstStyle/>
          <a:p>
            <a:pPr marL="12700" marR="5080" algn="ctr">
              <a:lnSpc>
                <a:spcPts val="3410"/>
              </a:lnSpc>
              <a:spcBef>
                <a:spcPts val="470"/>
              </a:spcBef>
            </a:pPr>
            <a:r>
              <a:rPr sz="4000" b="1">
                <a:solidFill>
                  <a:srgbClr val="000000"/>
                </a:solidFill>
              </a:rPr>
              <a:t>Additional</a:t>
            </a:r>
            <a:r>
              <a:rPr sz="4000" b="1" spc="-75">
                <a:solidFill>
                  <a:srgbClr val="000000"/>
                </a:solidFill>
              </a:rPr>
              <a:t> </a:t>
            </a:r>
            <a:r>
              <a:rPr sz="4000" b="1" spc="-30">
                <a:solidFill>
                  <a:srgbClr val="000000"/>
                </a:solidFill>
              </a:rPr>
              <a:t>Testing</a:t>
            </a:r>
            <a:r>
              <a:rPr sz="4000" b="1" spc="-70">
                <a:solidFill>
                  <a:srgbClr val="000000"/>
                </a:solidFill>
              </a:rPr>
              <a:t> </a:t>
            </a:r>
            <a:r>
              <a:rPr lang="en-US" sz="4000" b="1" spc="-10">
                <a:solidFill>
                  <a:srgbClr val="000000"/>
                </a:solidFill>
              </a:rPr>
              <a:t>R</a:t>
            </a:r>
            <a:r>
              <a:rPr sz="4000" b="1" spc="-10">
                <a:solidFill>
                  <a:srgbClr val="000000"/>
                </a:solidFill>
              </a:rPr>
              <a:t>equirements </a:t>
            </a:r>
            <a:br>
              <a:rPr lang="en-US" sz="4000" b="1" spc="-10">
                <a:solidFill>
                  <a:srgbClr val="000000"/>
                </a:solidFill>
              </a:rPr>
            </a:br>
            <a:r>
              <a:rPr sz="4000" i="1">
                <a:solidFill>
                  <a:srgbClr val="000000"/>
                </a:solidFill>
              </a:rPr>
              <a:t>(NSU</a:t>
            </a:r>
            <a:r>
              <a:rPr sz="4000" i="1" spc="-30">
                <a:solidFill>
                  <a:srgbClr val="000000"/>
                </a:solidFill>
              </a:rPr>
              <a:t> </a:t>
            </a:r>
            <a:r>
              <a:rPr sz="4000" i="1">
                <a:solidFill>
                  <a:srgbClr val="000000"/>
                </a:solidFill>
              </a:rPr>
              <a:t>will</a:t>
            </a:r>
            <a:r>
              <a:rPr sz="4000" i="1" spc="-20">
                <a:solidFill>
                  <a:srgbClr val="000000"/>
                </a:solidFill>
              </a:rPr>
              <a:t> </a:t>
            </a:r>
            <a:r>
              <a:rPr sz="4000" i="1">
                <a:solidFill>
                  <a:srgbClr val="000000"/>
                </a:solidFill>
              </a:rPr>
              <a:t>notify</a:t>
            </a:r>
            <a:r>
              <a:rPr sz="4000" i="1" spc="-30">
                <a:solidFill>
                  <a:srgbClr val="000000"/>
                </a:solidFill>
              </a:rPr>
              <a:t> </a:t>
            </a:r>
            <a:r>
              <a:rPr sz="4000" i="1">
                <a:solidFill>
                  <a:srgbClr val="000000"/>
                </a:solidFill>
              </a:rPr>
              <a:t>if</a:t>
            </a:r>
            <a:r>
              <a:rPr sz="4000" i="1" spc="-20">
                <a:solidFill>
                  <a:srgbClr val="000000"/>
                </a:solidFill>
              </a:rPr>
              <a:t> </a:t>
            </a:r>
            <a:r>
              <a:rPr sz="4000" i="1">
                <a:solidFill>
                  <a:srgbClr val="000000"/>
                </a:solidFill>
              </a:rPr>
              <a:t>testing</a:t>
            </a:r>
            <a:r>
              <a:rPr sz="4000" i="1" spc="-30">
                <a:solidFill>
                  <a:srgbClr val="000000"/>
                </a:solidFill>
              </a:rPr>
              <a:t> </a:t>
            </a:r>
            <a:r>
              <a:rPr sz="4000" i="1">
                <a:solidFill>
                  <a:srgbClr val="000000"/>
                </a:solidFill>
              </a:rPr>
              <a:t>is</a:t>
            </a:r>
            <a:r>
              <a:rPr sz="4000" i="1" spc="-15">
                <a:solidFill>
                  <a:srgbClr val="000000"/>
                </a:solidFill>
              </a:rPr>
              <a:t> </a:t>
            </a:r>
            <a:r>
              <a:rPr sz="4000" i="1" spc="-10">
                <a:solidFill>
                  <a:srgbClr val="000000"/>
                </a:solidFill>
              </a:rPr>
              <a:t>needed)</a:t>
            </a:r>
            <a:endParaRPr sz="4000" i="1"/>
          </a:p>
        </p:txBody>
      </p:sp>
      <p:grpSp>
        <p:nvGrpSpPr>
          <p:cNvPr id="3" name="object 3"/>
          <p:cNvGrpSpPr/>
          <p:nvPr/>
        </p:nvGrpSpPr>
        <p:grpSpPr>
          <a:xfrm>
            <a:off x="841247" y="1538176"/>
            <a:ext cx="10476865" cy="114935"/>
            <a:chOff x="841247" y="1538176"/>
            <a:chExt cx="10476865" cy="114935"/>
          </a:xfrm>
          <a:solidFill>
            <a:schemeClr val="accent2"/>
          </a:solidFill>
        </p:grpSpPr>
        <p:sp>
          <p:nvSpPr>
            <p:cNvPr id="4" name="object 4"/>
            <p:cNvSpPr/>
            <p:nvPr/>
          </p:nvSpPr>
          <p:spPr>
            <a:xfrm>
              <a:off x="865949" y="1634502"/>
              <a:ext cx="10452100" cy="18415"/>
            </a:xfrm>
            <a:custGeom>
              <a:avLst/>
              <a:gdLst/>
              <a:ahLst/>
              <a:cxnLst/>
              <a:rect l="l" t="t" r="r" b="b"/>
              <a:pathLst>
                <a:path w="10452100" h="18414">
                  <a:moveTo>
                    <a:pt x="10451592" y="0"/>
                  </a:moveTo>
                  <a:lnTo>
                    <a:pt x="0" y="0"/>
                  </a:lnTo>
                  <a:lnTo>
                    <a:pt x="0" y="13487"/>
                  </a:lnTo>
                  <a:lnTo>
                    <a:pt x="0" y="18288"/>
                  </a:lnTo>
                  <a:lnTo>
                    <a:pt x="10451592" y="18288"/>
                  </a:lnTo>
                  <a:lnTo>
                    <a:pt x="10451592" y="13487"/>
                  </a:lnTo>
                  <a:lnTo>
                    <a:pt x="10451592" y="0"/>
                  </a:lnTo>
                  <a:close/>
                </a:path>
              </a:pathLst>
            </a:custGeom>
            <a:grpFill/>
          </p:spPr>
          <p:txBody>
            <a:bodyPr wrap="square" lIns="0" tIns="0" rIns="0" bIns="0" rtlCol="0"/>
            <a:lstStyle/>
            <a:p>
              <a:endParaRPr/>
            </a:p>
          </p:txBody>
        </p:sp>
        <p:sp>
          <p:nvSpPr>
            <p:cNvPr id="5" name="object 5"/>
            <p:cNvSpPr/>
            <p:nvPr/>
          </p:nvSpPr>
          <p:spPr>
            <a:xfrm>
              <a:off x="841247" y="1538176"/>
              <a:ext cx="1873885" cy="109855"/>
            </a:xfrm>
            <a:custGeom>
              <a:avLst/>
              <a:gdLst/>
              <a:ahLst/>
              <a:cxnLst/>
              <a:rect l="l" t="t" r="r" b="b"/>
              <a:pathLst>
                <a:path w="1873885" h="109855">
                  <a:moveTo>
                    <a:pt x="1873457" y="0"/>
                  </a:moveTo>
                  <a:lnTo>
                    <a:pt x="0" y="0"/>
                  </a:lnTo>
                  <a:lnTo>
                    <a:pt x="0" y="109813"/>
                  </a:lnTo>
                  <a:lnTo>
                    <a:pt x="1873457" y="109813"/>
                  </a:lnTo>
                  <a:lnTo>
                    <a:pt x="1873457" y="0"/>
                  </a:lnTo>
                  <a:close/>
                </a:path>
              </a:pathLst>
            </a:custGeom>
            <a:grpFill/>
          </p:spPr>
          <p:txBody>
            <a:bodyPr wrap="square" lIns="0" tIns="0" rIns="0" bIns="0" rtlCol="0"/>
            <a:lstStyle/>
            <a:p>
              <a:endParaRPr/>
            </a:p>
          </p:txBody>
        </p:sp>
      </p:grpSp>
      <p:grpSp>
        <p:nvGrpSpPr>
          <p:cNvPr id="6" name="object 6"/>
          <p:cNvGrpSpPr/>
          <p:nvPr/>
        </p:nvGrpSpPr>
        <p:grpSpPr>
          <a:xfrm>
            <a:off x="4617464" y="2005556"/>
            <a:ext cx="6743065" cy="682625"/>
            <a:chOff x="4617464" y="2005556"/>
            <a:chExt cx="6743065" cy="682625"/>
          </a:xfrm>
          <a:solidFill>
            <a:schemeClr val="bg2"/>
          </a:solidFill>
        </p:grpSpPr>
        <p:sp>
          <p:nvSpPr>
            <p:cNvPr id="7" name="object 7"/>
            <p:cNvSpPr/>
            <p:nvPr/>
          </p:nvSpPr>
          <p:spPr>
            <a:xfrm>
              <a:off x="4623814" y="2011906"/>
              <a:ext cx="6730365" cy="669925"/>
            </a:xfrm>
            <a:custGeom>
              <a:avLst/>
              <a:gdLst/>
              <a:ahLst/>
              <a:cxnLst/>
              <a:rect l="l" t="t" r="r" b="b"/>
              <a:pathLst>
                <a:path w="6730365" h="669925">
                  <a:moveTo>
                    <a:pt x="6618347" y="0"/>
                  </a:moveTo>
                  <a:lnTo>
                    <a:pt x="0" y="0"/>
                  </a:lnTo>
                  <a:lnTo>
                    <a:pt x="0" y="669799"/>
                  </a:lnTo>
                  <a:lnTo>
                    <a:pt x="6618347" y="669799"/>
                  </a:lnTo>
                  <a:lnTo>
                    <a:pt x="6661801" y="661026"/>
                  </a:lnTo>
                  <a:lnTo>
                    <a:pt x="6697286" y="637101"/>
                  </a:lnTo>
                  <a:lnTo>
                    <a:pt x="6721211" y="601616"/>
                  </a:lnTo>
                  <a:lnTo>
                    <a:pt x="6729984" y="558162"/>
                  </a:lnTo>
                  <a:lnTo>
                    <a:pt x="6729984" y="111636"/>
                  </a:lnTo>
                  <a:lnTo>
                    <a:pt x="6721211" y="68182"/>
                  </a:lnTo>
                  <a:lnTo>
                    <a:pt x="6697286" y="32697"/>
                  </a:lnTo>
                  <a:lnTo>
                    <a:pt x="6661801" y="8773"/>
                  </a:lnTo>
                  <a:lnTo>
                    <a:pt x="6618347" y="0"/>
                  </a:lnTo>
                  <a:close/>
                </a:path>
              </a:pathLst>
            </a:custGeom>
            <a:grpFill/>
          </p:spPr>
          <p:txBody>
            <a:bodyPr wrap="square" lIns="0" tIns="0" rIns="0" bIns="0" rtlCol="0"/>
            <a:lstStyle/>
            <a:p>
              <a:endParaRPr/>
            </a:p>
          </p:txBody>
        </p:sp>
        <p:sp>
          <p:nvSpPr>
            <p:cNvPr id="8" name="object 8"/>
            <p:cNvSpPr/>
            <p:nvPr/>
          </p:nvSpPr>
          <p:spPr>
            <a:xfrm>
              <a:off x="4623814" y="2011906"/>
              <a:ext cx="6730365" cy="669925"/>
            </a:xfrm>
            <a:custGeom>
              <a:avLst/>
              <a:gdLst/>
              <a:ahLst/>
              <a:cxnLst/>
              <a:rect l="l" t="t" r="r" b="b"/>
              <a:pathLst>
                <a:path w="6730365" h="669925">
                  <a:moveTo>
                    <a:pt x="6729984" y="111636"/>
                  </a:moveTo>
                  <a:lnTo>
                    <a:pt x="6729984" y="558162"/>
                  </a:lnTo>
                  <a:lnTo>
                    <a:pt x="6721211" y="601616"/>
                  </a:lnTo>
                  <a:lnTo>
                    <a:pt x="6697286" y="637101"/>
                  </a:lnTo>
                  <a:lnTo>
                    <a:pt x="6661801" y="661026"/>
                  </a:lnTo>
                  <a:lnTo>
                    <a:pt x="6618347" y="669799"/>
                  </a:lnTo>
                  <a:lnTo>
                    <a:pt x="0" y="669799"/>
                  </a:lnTo>
                  <a:lnTo>
                    <a:pt x="0" y="0"/>
                  </a:lnTo>
                  <a:lnTo>
                    <a:pt x="6618347" y="0"/>
                  </a:lnTo>
                  <a:lnTo>
                    <a:pt x="6661801" y="8772"/>
                  </a:lnTo>
                  <a:lnTo>
                    <a:pt x="6697286" y="32697"/>
                  </a:lnTo>
                  <a:lnTo>
                    <a:pt x="6721211" y="68182"/>
                  </a:lnTo>
                  <a:lnTo>
                    <a:pt x="6729984" y="111636"/>
                  </a:lnTo>
                  <a:close/>
                </a:path>
              </a:pathLst>
            </a:custGeom>
            <a:grpFill/>
            <a:ln w="12700">
              <a:solidFill>
                <a:srgbClr val="F8D7CD"/>
              </a:solidFill>
            </a:ln>
          </p:spPr>
          <p:txBody>
            <a:bodyPr wrap="square" lIns="0" tIns="0" rIns="0" bIns="0" rtlCol="0"/>
            <a:lstStyle/>
            <a:p>
              <a:endParaRPr/>
            </a:p>
          </p:txBody>
        </p:sp>
      </p:grpSp>
      <p:sp>
        <p:nvSpPr>
          <p:cNvPr id="9" name="object 9"/>
          <p:cNvSpPr txBox="1"/>
          <p:nvPr/>
        </p:nvSpPr>
        <p:spPr>
          <a:xfrm>
            <a:off x="4675885" y="2017775"/>
            <a:ext cx="6449315" cy="557204"/>
          </a:xfrm>
          <a:prstGeom prst="rect">
            <a:avLst/>
          </a:prstGeom>
        </p:spPr>
        <p:txBody>
          <a:bodyPr vert="horz" wrap="square" lIns="0" tIns="33655" rIns="0" bIns="0" rtlCol="0">
            <a:spAutoFit/>
          </a:bodyPr>
          <a:lstStyle/>
          <a:p>
            <a:pPr marL="183515" indent="-170815">
              <a:lnSpc>
                <a:spcPct val="100000"/>
              </a:lnSpc>
              <a:spcBef>
                <a:spcPts val="265"/>
              </a:spcBef>
              <a:buChar char="•"/>
              <a:tabLst>
                <a:tab pos="183515" algn="l"/>
              </a:tabLst>
            </a:pPr>
            <a:r>
              <a:rPr sz="1700">
                <a:latin typeface="Calibri"/>
                <a:cs typeface="Calibri"/>
              </a:rPr>
              <a:t>MI</a:t>
            </a:r>
            <a:r>
              <a:rPr sz="1700" spc="-20">
                <a:latin typeface="Calibri"/>
                <a:cs typeface="Calibri"/>
              </a:rPr>
              <a:t> </a:t>
            </a:r>
            <a:r>
              <a:rPr sz="1700">
                <a:latin typeface="Calibri"/>
                <a:cs typeface="Calibri"/>
              </a:rPr>
              <a:t>(Math</a:t>
            </a:r>
            <a:r>
              <a:rPr sz="1700" spc="-20">
                <a:latin typeface="Calibri"/>
                <a:cs typeface="Calibri"/>
              </a:rPr>
              <a:t> </a:t>
            </a:r>
            <a:r>
              <a:rPr sz="1700">
                <a:latin typeface="Calibri"/>
                <a:cs typeface="Calibri"/>
              </a:rPr>
              <a:t>Index)</a:t>
            </a:r>
            <a:r>
              <a:rPr sz="1700" spc="-20">
                <a:latin typeface="Calibri"/>
                <a:cs typeface="Calibri"/>
              </a:rPr>
              <a:t> </a:t>
            </a:r>
            <a:r>
              <a:rPr sz="1700">
                <a:latin typeface="Calibri"/>
                <a:cs typeface="Calibri"/>
              </a:rPr>
              <a:t>1300+</a:t>
            </a:r>
            <a:r>
              <a:rPr sz="1700" spc="-15">
                <a:latin typeface="Calibri"/>
                <a:cs typeface="Calibri"/>
              </a:rPr>
              <a:t> </a:t>
            </a:r>
            <a:r>
              <a:rPr lang="en-US" sz="1700" spc="-15">
                <a:latin typeface="Calibri"/>
                <a:cs typeface="Calibri"/>
              </a:rPr>
              <a:t> OR </a:t>
            </a:r>
            <a:r>
              <a:rPr lang="en-US" sz="1700">
                <a:latin typeface="Calibri"/>
                <a:cs typeface="Calibri"/>
              </a:rPr>
              <a:t>GPA of 3.55+ </a:t>
            </a:r>
            <a:r>
              <a:rPr lang="en-US" sz="1700" b="1">
                <a:latin typeface="Calibri"/>
                <a:cs typeface="Calibri"/>
              </a:rPr>
              <a:t>AND</a:t>
            </a:r>
            <a:r>
              <a:rPr lang="en-US" sz="1700">
                <a:latin typeface="Calibri"/>
                <a:cs typeface="Calibri"/>
              </a:rPr>
              <a:t> </a:t>
            </a:r>
            <a:r>
              <a:rPr sz="1700" spc="-20">
                <a:latin typeface="Calibri"/>
                <a:cs typeface="Calibri"/>
              </a:rPr>
              <a:t> </a:t>
            </a:r>
            <a:r>
              <a:rPr lang="en-US" sz="1700" spc="-20">
                <a:latin typeface="Calibri"/>
                <a:cs typeface="Calibri"/>
              </a:rPr>
              <a:t>Calc </a:t>
            </a:r>
            <a:r>
              <a:rPr sz="1700">
                <a:latin typeface="Calibri"/>
                <a:cs typeface="Calibri"/>
              </a:rPr>
              <a:t>Accuplacer</a:t>
            </a:r>
            <a:r>
              <a:rPr sz="1700" spc="-20">
                <a:latin typeface="Calibri"/>
                <a:cs typeface="Calibri"/>
              </a:rPr>
              <a:t> </a:t>
            </a:r>
            <a:r>
              <a:rPr sz="1700">
                <a:latin typeface="Calibri"/>
                <a:cs typeface="Calibri"/>
              </a:rPr>
              <a:t>score</a:t>
            </a:r>
            <a:r>
              <a:rPr sz="1700" spc="-20">
                <a:latin typeface="Calibri"/>
                <a:cs typeface="Calibri"/>
              </a:rPr>
              <a:t> </a:t>
            </a:r>
            <a:r>
              <a:rPr sz="1700">
                <a:latin typeface="Calibri"/>
                <a:cs typeface="Calibri"/>
              </a:rPr>
              <a:t>of</a:t>
            </a:r>
            <a:r>
              <a:rPr sz="1700" spc="-15">
                <a:latin typeface="Calibri"/>
                <a:cs typeface="Calibri"/>
              </a:rPr>
              <a:t> </a:t>
            </a:r>
            <a:r>
              <a:rPr sz="1700" spc="-25">
                <a:latin typeface="Calibri"/>
                <a:cs typeface="Calibri"/>
              </a:rPr>
              <a:t>19+</a:t>
            </a:r>
            <a:r>
              <a:rPr lang="en-US" sz="1700" spc="-25">
                <a:latin typeface="Calibri"/>
                <a:cs typeface="Calibri"/>
              </a:rPr>
              <a:t> </a:t>
            </a:r>
            <a:r>
              <a:rPr sz="1700">
                <a:latin typeface="Calibri"/>
                <a:cs typeface="Calibri"/>
              </a:rPr>
              <a:t>(MI</a:t>
            </a:r>
            <a:r>
              <a:rPr sz="1700" spc="-25">
                <a:latin typeface="Calibri"/>
                <a:cs typeface="Calibri"/>
              </a:rPr>
              <a:t> </a:t>
            </a:r>
            <a:r>
              <a:rPr sz="1700">
                <a:latin typeface="Calibri"/>
                <a:cs typeface="Calibri"/>
              </a:rPr>
              <a:t>is</a:t>
            </a:r>
            <a:r>
              <a:rPr sz="1700" spc="-20">
                <a:latin typeface="Calibri"/>
                <a:cs typeface="Calibri"/>
              </a:rPr>
              <a:t> </a:t>
            </a:r>
            <a:r>
              <a:rPr sz="1700">
                <a:latin typeface="Calibri"/>
                <a:cs typeface="Calibri"/>
              </a:rPr>
              <a:t>calculated</a:t>
            </a:r>
            <a:r>
              <a:rPr sz="1700" spc="-20">
                <a:latin typeface="Calibri"/>
                <a:cs typeface="Calibri"/>
              </a:rPr>
              <a:t> </a:t>
            </a:r>
            <a:r>
              <a:rPr sz="1700">
                <a:latin typeface="Calibri"/>
                <a:cs typeface="Calibri"/>
              </a:rPr>
              <a:t>using</a:t>
            </a:r>
            <a:r>
              <a:rPr sz="1700" spc="-20">
                <a:latin typeface="Calibri"/>
                <a:cs typeface="Calibri"/>
              </a:rPr>
              <a:t> </a:t>
            </a:r>
            <a:r>
              <a:rPr sz="1700">
                <a:latin typeface="Calibri"/>
                <a:cs typeface="Calibri"/>
              </a:rPr>
              <a:t>ACT</a:t>
            </a:r>
            <a:r>
              <a:rPr sz="1700" spc="-20">
                <a:latin typeface="Calibri"/>
                <a:cs typeface="Calibri"/>
              </a:rPr>
              <a:t> </a:t>
            </a:r>
            <a:r>
              <a:rPr sz="1700">
                <a:latin typeface="Calibri"/>
                <a:cs typeface="Calibri"/>
              </a:rPr>
              <a:t>score</a:t>
            </a:r>
            <a:r>
              <a:rPr sz="1700" spc="-20">
                <a:latin typeface="Calibri"/>
                <a:cs typeface="Calibri"/>
              </a:rPr>
              <a:t> </a:t>
            </a:r>
            <a:r>
              <a:rPr sz="1700">
                <a:latin typeface="Calibri"/>
                <a:cs typeface="Calibri"/>
              </a:rPr>
              <a:t>and</a:t>
            </a:r>
            <a:r>
              <a:rPr sz="1700" spc="-20">
                <a:latin typeface="Calibri"/>
                <a:cs typeface="Calibri"/>
              </a:rPr>
              <a:t> GPA)</a:t>
            </a:r>
            <a:endParaRPr sz="1700">
              <a:latin typeface="Calibri"/>
              <a:cs typeface="Calibri"/>
            </a:endParaRPr>
          </a:p>
        </p:txBody>
      </p:sp>
      <p:grpSp>
        <p:nvGrpSpPr>
          <p:cNvPr id="10" name="object 10"/>
          <p:cNvGrpSpPr/>
          <p:nvPr/>
        </p:nvGrpSpPr>
        <p:grpSpPr>
          <a:xfrm>
            <a:off x="831850" y="1921829"/>
            <a:ext cx="3798570" cy="850265"/>
            <a:chOff x="831850" y="1921829"/>
            <a:chExt cx="3798570" cy="850265"/>
          </a:xfrm>
          <a:solidFill>
            <a:schemeClr val="accent2"/>
          </a:solidFill>
        </p:grpSpPr>
        <p:sp>
          <p:nvSpPr>
            <p:cNvPr id="11" name="object 11"/>
            <p:cNvSpPr/>
            <p:nvPr/>
          </p:nvSpPr>
          <p:spPr>
            <a:xfrm>
              <a:off x="838200" y="1928179"/>
              <a:ext cx="3785870" cy="837565"/>
            </a:xfrm>
            <a:custGeom>
              <a:avLst/>
              <a:gdLst/>
              <a:ahLst/>
              <a:cxnLst/>
              <a:rect l="l" t="t" r="r" b="b"/>
              <a:pathLst>
                <a:path w="3785870" h="837564">
                  <a:moveTo>
                    <a:pt x="3646073" y="0"/>
                  </a:moveTo>
                  <a:lnTo>
                    <a:pt x="139542" y="0"/>
                  </a:lnTo>
                  <a:lnTo>
                    <a:pt x="95436" y="7113"/>
                  </a:lnTo>
                  <a:lnTo>
                    <a:pt x="57130" y="26923"/>
                  </a:lnTo>
                  <a:lnTo>
                    <a:pt x="26923" y="57130"/>
                  </a:lnTo>
                  <a:lnTo>
                    <a:pt x="7113" y="95436"/>
                  </a:lnTo>
                  <a:lnTo>
                    <a:pt x="0" y="139543"/>
                  </a:lnTo>
                  <a:lnTo>
                    <a:pt x="0" y="697704"/>
                  </a:lnTo>
                  <a:lnTo>
                    <a:pt x="7113" y="741811"/>
                  </a:lnTo>
                  <a:lnTo>
                    <a:pt x="26923" y="780117"/>
                  </a:lnTo>
                  <a:lnTo>
                    <a:pt x="57130" y="810323"/>
                  </a:lnTo>
                  <a:lnTo>
                    <a:pt x="95436" y="830133"/>
                  </a:lnTo>
                  <a:lnTo>
                    <a:pt x="139542" y="837247"/>
                  </a:lnTo>
                  <a:lnTo>
                    <a:pt x="3646073" y="837247"/>
                  </a:lnTo>
                  <a:lnTo>
                    <a:pt x="3690179" y="830133"/>
                  </a:lnTo>
                  <a:lnTo>
                    <a:pt x="3728485" y="810323"/>
                  </a:lnTo>
                  <a:lnTo>
                    <a:pt x="3758692" y="780117"/>
                  </a:lnTo>
                  <a:lnTo>
                    <a:pt x="3778502" y="741811"/>
                  </a:lnTo>
                  <a:lnTo>
                    <a:pt x="3785616" y="697704"/>
                  </a:lnTo>
                  <a:lnTo>
                    <a:pt x="3785616" y="139543"/>
                  </a:lnTo>
                  <a:lnTo>
                    <a:pt x="3778502" y="95436"/>
                  </a:lnTo>
                  <a:lnTo>
                    <a:pt x="3758692" y="57130"/>
                  </a:lnTo>
                  <a:lnTo>
                    <a:pt x="3728485" y="26923"/>
                  </a:lnTo>
                  <a:lnTo>
                    <a:pt x="3690179" y="7113"/>
                  </a:lnTo>
                  <a:lnTo>
                    <a:pt x="3646073" y="0"/>
                  </a:lnTo>
                  <a:close/>
                </a:path>
              </a:pathLst>
            </a:custGeom>
            <a:grpFill/>
          </p:spPr>
          <p:txBody>
            <a:bodyPr wrap="square" lIns="0" tIns="0" rIns="0" bIns="0" rtlCol="0"/>
            <a:lstStyle/>
            <a:p>
              <a:endParaRPr/>
            </a:p>
          </p:txBody>
        </p:sp>
        <p:sp>
          <p:nvSpPr>
            <p:cNvPr id="12" name="object 12"/>
            <p:cNvSpPr/>
            <p:nvPr/>
          </p:nvSpPr>
          <p:spPr>
            <a:xfrm>
              <a:off x="838200" y="1928179"/>
              <a:ext cx="3785870" cy="837565"/>
            </a:xfrm>
            <a:custGeom>
              <a:avLst/>
              <a:gdLst/>
              <a:ahLst/>
              <a:cxnLst/>
              <a:rect l="l" t="t" r="r" b="b"/>
              <a:pathLst>
                <a:path w="3785870" h="837564">
                  <a:moveTo>
                    <a:pt x="0" y="139543"/>
                  </a:moveTo>
                  <a:lnTo>
                    <a:pt x="7113" y="95436"/>
                  </a:lnTo>
                  <a:lnTo>
                    <a:pt x="26923" y="57130"/>
                  </a:lnTo>
                  <a:lnTo>
                    <a:pt x="57130" y="26923"/>
                  </a:lnTo>
                  <a:lnTo>
                    <a:pt x="95436" y="7114"/>
                  </a:lnTo>
                  <a:lnTo>
                    <a:pt x="139542" y="0"/>
                  </a:lnTo>
                  <a:lnTo>
                    <a:pt x="3646073" y="0"/>
                  </a:lnTo>
                  <a:lnTo>
                    <a:pt x="3690179" y="7114"/>
                  </a:lnTo>
                  <a:lnTo>
                    <a:pt x="3728485" y="26923"/>
                  </a:lnTo>
                  <a:lnTo>
                    <a:pt x="3758692" y="57130"/>
                  </a:lnTo>
                  <a:lnTo>
                    <a:pt x="3778502" y="95436"/>
                  </a:lnTo>
                  <a:lnTo>
                    <a:pt x="3785616" y="139543"/>
                  </a:lnTo>
                  <a:lnTo>
                    <a:pt x="3785616" y="697704"/>
                  </a:lnTo>
                  <a:lnTo>
                    <a:pt x="3778502" y="741811"/>
                  </a:lnTo>
                  <a:lnTo>
                    <a:pt x="3758692" y="780117"/>
                  </a:lnTo>
                  <a:lnTo>
                    <a:pt x="3728485" y="810324"/>
                  </a:lnTo>
                  <a:lnTo>
                    <a:pt x="3690179" y="830133"/>
                  </a:lnTo>
                  <a:lnTo>
                    <a:pt x="3646073" y="837248"/>
                  </a:lnTo>
                  <a:lnTo>
                    <a:pt x="139542" y="837248"/>
                  </a:lnTo>
                  <a:lnTo>
                    <a:pt x="95436" y="830133"/>
                  </a:lnTo>
                  <a:lnTo>
                    <a:pt x="57130" y="810324"/>
                  </a:lnTo>
                  <a:lnTo>
                    <a:pt x="26923" y="780117"/>
                  </a:lnTo>
                  <a:lnTo>
                    <a:pt x="7113" y="741811"/>
                  </a:lnTo>
                  <a:lnTo>
                    <a:pt x="0" y="697704"/>
                  </a:lnTo>
                  <a:lnTo>
                    <a:pt x="0" y="139543"/>
                  </a:lnTo>
                  <a:close/>
                </a:path>
              </a:pathLst>
            </a:custGeom>
            <a:grpFill/>
            <a:ln w="12700">
              <a:solidFill>
                <a:srgbClr val="FFFFFF"/>
              </a:solidFill>
            </a:ln>
          </p:spPr>
          <p:txBody>
            <a:bodyPr wrap="square" lIns="0" tIns="0" rIns="0" bIns="0" rtlCol="0"/>
            <a:lstStyle/>
            <a:p>
              <a:endParaRPr/>
            </a:p>
          </p:txBody>
        </p:sp>
      </p:grpSp>
      <p:sp>
        <p:nvSpPr>
          <p:cNvPr id="13" name="object 13"/>
          <p:cNvSpPr txBox="1"/>
          <p:nvPr/>
        </p:nvSpPr>
        <p:spPr>
          <a:xfrm>
            <a:off x="2379408" y="2185923"/>
            <a:ext cx="703580" cy="269240"/>
          </a:xfrm>
          <a:prstGeom prst="rect">
            <a:avLst/>
          </a:prstGeom>
        </p:spPr>
        <p:txBody>
          <a:bodyPr vert="horz" wrap="square" lIns="0" tIns="12700" rIns="0" bIns="0" rtlCol="0">
            <a:spAutoFit/>
          </a:bodyPr>
          <a:lstStyle/>
          <a:p>
            <a:pPr marL="12700">
              <a:lnSpc>
                <a:spcPct val="100000"/>
              </a:lnSpc>
              <a:spcBef>
                <a:spcPts val="100"/>
              </a:spcBef>
            </a:pPr>
            <a:r>
              <a:rPr sz="1600" spc="-10">
                <a:solidFill>
                  <a:srgbClr val="FFFFFF"/>
                </a:solidFill>
                <a:latin typeface="Calibri"/>
                <a:cs typeface="Calibri"/>
              </a:rPr>
              <a:t>Calculus</a:t>
            </a:r>
            <a:endParaRPr sz="1600">
              <a:latin typeface="Calibri"/>
              <a:cs typeface="Calibri"/>
            </a:endParaRPr>
          </a:p>
        </p:txBody>
      </p:sp>
      <p:grpSp>
        <p:nvGrpSpPr>
          <p:cNvPr id="14" name="object 14"/>
          <p:cNvGrpSpPr/>
          <p:nvPr/>
        </p:nvGrpSpPr>
        <p:grpSpPr>
          <a:xfrm>
            <a:off x="4617464" y="2884667"/>
            <a:ext cx="6743065" cy="682625"/>
            <a:chOff x="4617464" y="2884667"/>
            <a:chExt cx="6743065" cy="682625"/>
          </a:xfrm>
          <a:solidFill>
            <a:schemeClr val="accent4"/>
          </a:solidFill>
        </p:grpSpPr>
        <p:sp>
          <p:nvSpPr>
            <p:cNvPr id="15" name="object 15"/>
            <p:cNvSpPr/>
            <p:nvPr/>
          </p:nvSpPr>
          <p:spPr>
            <a:xfrm>
              <a:off x="4623814" y="2891017"/>
              <a:ext cx="6730365" cy="669925"/>
            </a:xfrm>
            <a:custGeom>
              <a:avLst/>
              <a:gdLst/>
              <a:ahLst/>
              <a:cxnLst/>
              <a:rect l="l" t="t" r="r" b="b"/>
              <a:pathLst>
                <a:path w="6730365" h="669925">
                  <a:moveTo>
                    <a:pt x="6618347" y="0"/>
                  </a:moveTo>
                  <a:lnTo>
                    <a:pt x="0" y="0"/>
                  </a:lnTo>
                  <a:lnTo>
                    <a:pt x="0" y="669799"/>
                  </a:lnTo>
                  <a:lnTo>
                    <a:pt x="6618347" y="669799"/>
                  </a:lnTo>
                  <a:lnTo>
                    <a:pt x="6661801" y="661026"/>
                  </a:lnTo>
                  <a:lnTo>
                    <a:pt x="6697286" y="637101"/>
                  </a:lnTo>
                  <a:lnTo>
                    <a:pt x="6721211" y="601615"/>
                  </a:lnTo>
                  <a:lnTo>
                    <a:pt x="6729984" y="558161"/>
                  </a:lnTo>
                  <a:lnTo>
                    <a:pt x="6729984" y="111636"/>
                  </a:lnTo>
                  <a:lnTo>
                    <a:pt x="6721211" y="68182"/>
                  </a:lnTo>
                  <a:lnTo>
                    <a:pt x="6697286" y="32697"/>
                  </a:lnTo>
                  <a:lnTo>
                    <a:pt x="6661801" y="8772"/>
                  </a:lnTo>
                  <a:lnTo>
                    <a:pt x="6618347" y="0"/>
                  </a:lnTo>
                  <a:close/>
                </a:path>
              </a:pathLst>
            </a:custGeom>
            <a:grpFill/>
          </p:spPr>
          <p:txBody>
            <a:bodyPr wrap="square" lIns="0" tIns="0" rIns="0" bIns="0" rtlCol="0"/>
            <a:lstStyle/>
            <a:p>
              <a:endParaRPr/>
            </a:p>
          </p:txBody>
        </p:sp>
        <p:sp>
          <p:nvSpPr>
            <p:cNvPr id="16" name="object 16"/>
            <p:cNvSpPr/>
            <p:nvPr/>
          </p:nvSpPr>
          <p:spPr>
            <a:xfrm>
              <a:off x="4623814" y="2891017"/>
              <a:ext cx="6730365" cy="669925"/>
            </a:xfrm>
            <a:custGeom>
              <a:avLst/>
              <a:gdLst/>
              <a:ahLst/>
              <a:cxnLst/>
              <a:rect l="l" t="t" r="r" b="b"/>
              <a:pathLst>
                <a:path w="6730365" h="669925">
                  <a:moveTo>
                    <a:pt x="6729984" y="111636"/>
                  </a:moveTo>
                  <a:lnTo>
                    <a:pt x="6729984" y="558162"/>
                  </a:lnTo>
                  <a:lnTo>
                    <a:pt x="6721211" y="601616"/>
                  </a:lnTo>
                  <a:lnTo>
                    <a:pt x="6697286" y="637101"/>
                  </a:lnTo>
                  <a:lnTo>
                    <a:pt x="6661801" y="661026"/>
                  </a:lnTo>
                  <a:lnTo>
                    <a:pt x="6618347" y="669799"/>
                  </a:lnTo>
                  <a:lnTo>
                    <a:pt x="0" y="669799"/>
                  </a:lnTo>
                  <a:lnTo>
                    <a:pt x="0" y="0"/>
                  </a:lnTo>
                  <a:lnTo>
                    <a:pt x="6618347" y="0"/>
                  </a:lnTo>
                  <a:lnTo>
                    <a:pt x="6661801" y="8772"/>
                  </a:lnTo>
                  <a:lnTo>
                    <a:pt x="6697286" y="32697"/>
                  </a:lnTo>
                  <a:lnTo>
                    <a:pt x="6721211" y="68182"/>
                  </a:lnTo>
                  <a:lnTo>
                    <a:pt x="6729984" y="111636"/>
                  </a:lnTo>
                  <a:close/>
                </a:path>
              </a:pathLst>
            </a:custGeom>
            <a:grpFill/>
            <a:ln w="12700">
              <a:solidFill>
                <a:srgbClr val="F1D8D3"/>
              </a:solidFill>
            </a:ln>
          </p:spPr>
          <p:txBody>
            <a:bodyPr wrap="square" lIns="0" tIns="0" rIns="0" bIns="0" rtlCol="0"/>
            <a:lstStyle/>
            <a:p>
              <a:endParaRPr/>
            </a:p>
          </p:txBody>
        </p:sp>
      </p:grpSp>
      <p:sp>
        <p:nvSpPr>
          <p:cNvPr id="17" name="object 17"/>
          <p:cNvSpPr txBox="1"/>
          <p:nvPr/>
        </p:nvSpPr>
        <p:spPr>
          <a:xfrm>
            <a:off x="4675885" y="3057144"/>
            <a:ext cx="6449315" cy="548868"/>
          </a:xfrm>
          <a:prstGeom prst="rect">
            <a:avLst/>
          </a:prstGeom>
        </p:spPr>
        <p:txBody>
          <a:bodyPr vert="horz" wrap="square" lIns="0" tIns="12700" rIns="0" bIns="0" rtlCol="0">
            <a:spAutoFit/>
          </a:bodyPr>
          <a:lstStyle/>
          <a:p>
            <a:pPr marL="183515" indent="-170815">
              <a:lnSpc>
                <a:spcPct val="100000"/>
              </a:lnSpc>
              <a:spcBef>
                <a:spcPts val="100"/>
              </a:spcBef>
              <a:buChar char="•"/>
              <a:tabLst>
                <a:tab pos="183515" algn="l"/>
              </a:tabLst>
            </a:pPr>
            <a:r>
              <a:rPr sz="1700" dirty="0">
                <a:latin typeface="Calibri"/>
                <a:cs typeface="Calibri"/>
              </a:rPr>
              <a:t>MI</a:t>
            </a:r>
            <a:r>
              <a:rPr sz="1700" spc="-30" dirty="0">
                <a:latin typeface="Calibri"/>
                <a:cs typeface="Calibri"/>
              </a:rPr>
              <a:t> </a:t>
            </a:r>
            <a:r>
              <a:rPr sz="1700" dirty="0">
                <a:latin typeface="Calibri"/>
                <a:cs typeface="Calibri"/>
              </a:rPr>
              <a:t>(Math</a:t>
            </a:r>
            <a:r>
              <a:rPr sz="1700" spc="-20" dirty="0">
                <a:latin typeface="Calibri"/>
                <a:cs typeface="Calibri"/>
              </a:rPr>
              <a:t> </a:t>
            </a:r>
            <a:r>
              <a:rPr sz="1700" dirty="0">
                <a:latin typeface="Calibri"/>
                <a:cs typeface="Calibri"/>
              </a:rPr>
              <a:t>Index)</a:t>
            </a:r>
            <a:r>
              <a:rPr sz="1700" spc="-20" dirty="0">
                <a:latin typeface="Calibri"/>
                <a:cs typeface="Calibri"/>
              </a:rPr>
              <a:t> </a:t>
            </a:r>
            <a:r>
              <a:rPr sz="1700" dirty="0">
                <a:latin typeface="Calibri"/>
                <a:cs typeface="Calibri"/>
              </a:rPr>
              <a:t>1150+</a:t>
            </a:r>
            <a:r>
              <a:rPr sz="1700" spc="-15" dirty="0">
                <a:latin typeface="Calibri"/>
                <a:cs typeface="Calibri"/>
              </a:rPr>
              <a:t> </a:t>
            </a:r>
            <a:r>
              <a:rPr sz="1700" b="1" dirty="0">
                <a:latin typeface="Calibri"/>
                <a:cs typeface="Calibri"/>
              </a:rPr>
              <a:t>OR</a:t>
            </a:r>
            <a:r>
              <a:rPr sz="1700" spc="-20" dirty="0">
                <a:latin typeface="Calibri"/>
                <a:cs typeface="Calibri"/>
              </a:rPr>
              <a:t> </a:t>
            </a:r>
            <a:r>
              <a:rPr sz="1700" dirty="0">
                <a:latin typeface="Calibri"/>
                <a:cs typeface="Calibri"/>
              </a:rPr>
              <a:t>Smarter</a:t>
            </a:r>
            <a:r>
              <a:rPr sz="1700" spc="-20" dirty="0">
                <a:latin typeface="Calibri"/>
                <a:cs typeface="Calibri"/>
              </a:rPr>
              <a:t> </a:t>
            </a:r>
            <a:r>
              <a:rPr sz="1700" dirty="0">
                <a:latin typeface="Calibri"/>
                <a:cs typeface="Calibri"/>
              </a:rPr>
              <a:t>Balance</a:t>
            </a:r>
            <a:r>
              <a:rPr sz="1700" spc="-15" dirty="0">
                <a:latin typeface="Calibri"/>
                <a:cs typeface="Calibri"/>
              </a:rPr>
              <a:t> </a:t>
            </a:r>
            <a:r>
              <a:rPr lang="en-US" sz="1700" spc="-15" dirty="0">
                <a:latin typeface="Calibri"/>
                <a:cs typeface="Calibri"/>
              </a:rPr>
              <a:t> MATH </a:t>
            </a:r>
            <a:r>
              <a:rPr sz="1700" spc="-10" dirty="0">
                <a:latin typeface="Calibri"/>
                <a:cs typeface="Calibri"/>
              </a:rPr>
              <a:t>2628+</a:t>
            </a:r>
            <a:r>
              <a:rPr lang="en-US" sz="1700" spc="-10" dirty="0">
                <a:latin typeface="Calibri"/>
                <a:cs typeface="Calibri"/>
              </a:rPr>
              <a:t> </a:t>
            </a:r>
            <a:r>
              <a:rPr lang="en-US" sz="1700" b="1" spc="-10" dirty="0">
                <a:latin typeface="Calibri"/>
                <a:cs typeface="Calibri"/>
              </a:rPr>
              <a:t>OR</a:t>
            </a:r>
          </a:p>
          <a:p>
            <a:pPr marL="12700">
              <a:lnSpc>
                <a:spcPct val="100000"/>
              </a:lnSpc>
              <a:spcBef>
                <a:spcPts val="100"/>
              </a:spcBef>
              <a:tabLst>
                <a:tab pos="183515" algn="l"/>
              </a:tabLst>
            </a:pPr>
            <a:r>
              <a:rPr lang="en-US" sz="1700" spc="-10" dirty="0">
                <a:latin typeface="Calibri"/>
                <a:cs typeface="Calibri"/>
              </a:rPr>
              <a:t> HS GPA of 3.03+</a:t>
            </a:r>
            <a:endParaRPr sz="1700" dirty="0">
              <a:latin typeface="Calibri"/>
              <a:cs typeface="Calibri"/>
            </a:endParaRPr>
          </a:p>
        </p:txBody>
      </p:sp>
      <p:grpSp>
        <p:nvGrpSpPr>
          <p:cNvPr id="18" name="object 18"/>
          <p:cNvGrpSpPr/>
          <p:nvPr/>
        </p:nvGrpSpPr>
        <p:grpSpPr>
          <a:xfrm>
            <a:off x="831850" y="2800941"/>
            <a:ext cx="3798570" cy="850265"/>
            <a:chOff x="831850" y="2800941"/>
            <a:chExt cx="3798570" cy="850265"/>
          </a:xfrm>
          <a:solidFill>
            <a:schemeClr val="accent5"/>
          </a:solidFill>
        </p:grpSpPr>
        <p:sp>
          <p:nvSpPr>
            <p:cNvPr id="19" name="object 19"/>
            <p:cNvSpPr/>
            <p:nvPr/>
          </p:nvSpPr>
          <p:spPr>
            <a:xfrm>
              <a:off x="838200" y="2807291"/>
              <a:ext cx="3785870" cy="837565"/>
            </a:xfrm>
            <a:custGeom>
              <a:avLst/>
              <a:gdLst/>
              <a:ahLst/>
              <a:cxnLst/>
              <a:rect l="l" t="t" r="r" b="b"/>
              <a:pathLst>
                <a:path w="3785870" h="837564">
                  <a:moveTo>
                    <a:pt x="3646073" y="0"/>
                  </a:moveTo>
                  <a:lnTo>
                    <a:pt x="139542" y="0"/>
                  </a:lnTo>
                  <a:lnTo>
                    <a:pt x="95436" y="7114"/>
                  </a:lnTo>
                  <a:lnTo>
                    <a:pt x="57130" y="26924"/>
                  </a:lnTo>
                  <a:lnTo>
                    <a:pt x="26923" y="57131"/>
                  </a:lnTo>
                  <a:lnTo>
                    <a:pt x="7113" y="95437"/>
                  </a:lnTo>
                  <a:lnTo>
                    <a:pt x="0" y="139543"/>
                  </a:lnTo>
                  <a:lnTo>
                    <a:pt x="0" y="697704"/>
                  </a:lnTo>
                  <a:lnTo>
                    <a:pt x="7113" y="741811"/>
                  </a:lnTo>
                  <a:lnTo>
                    <a:pt x="26923" y="780117"/>
                  </a:lnTo>
                  <a:lnTo>
                    <a:pt x="57130" y="810324"/>
                  </a:lnTo>
                  <a:lnTo>
                    <a:pt x="95436" y="830134"/>
                  </a:lnTo>
                  <a:lnTo>
                    <a:pt x="139542" y="837248"/>
                  </a:lnTo>
                  <a:lnTo>
                    <a:pt x="3646073" y="837248"/>
                  </a:lnTo>
                  <a:lnTo>
                    <a:pt x="3690179" y="830134"/>
                  </a:lnTo>
                  <a:lnTo>
                    <a:pt x="3728485" y="810324"/>
                  </a:lnTo>
                  <a:lnTo>
                    <a:pt x="3758692" y="780117"/>
                  </a:lnTo>
                  <a:lnTo>
                    <a:pt x="3778502" y="741811"/>
                  </a:lnTo>
                  <a:lnTo>
                    <a:pt x="3785616" y="697704"/>
                  </a:lnTo>
                  <a:lnTo>
                    <a:pt x="3785616" y="139543"/>
                  </a:lnTo>
                  <a:lnTo>
                    <a:pt x="3778502" y="95437"/>
                  </a:lnTo>
                  <a:lnTo>
                    <a:pt x="3758692" y="57131"/>
                  </a:lnTo>
                  <a:lnTo>
                    <a:pt x="3728485" y="26924"/>
                  </a:lnTo>
                  <a:lnTo>
                    <a:pt x="3690179" y="7114"/>
                  </a:lnTo>
                  <a:lnTo>
                    <a:pt x="3646073" y="0"/>
                  </a:lnTo>
                  <a:close/>
                </a:path>
              </a:pathLst>
            </a:custGeom>
            <a:grpFill/>
          </p:spPr>
          <p:txBody>
            <a:bodyPr wrap="square" lIns="0" tIns="0" rIns="0" bIns="0" rtlCol="0"/>
            <a:lstStyle/>
            <a:p>
              <a:endParaRPr/>
            </a:p>
          </p:txBody>
        </p:sp>
        <p:sp>
          <p:nvSpPr>
            <p:cNvPr id="20" name="object 20"/>
            <p:cNvSpPr/>
            <p:nvPr/>
          </p:nvSpPr>
          <p:spPr>
            <a:xfrm>
              <a:off x="838200" y="2807291"/>
              <a:ext cx="3785870" cy="837565"/>
            </a:xfrm>
            <a:custGeom>
              <a:avLst/>
              <a:gdLst/>
              <a:ahLst/>
              <a:cxnLst/>
              <a:rect l="l" t="t" r="r" b="b"/>
              <a:pathLst>
                <a:path w="3785870" h="837564">
                  <a:moveTo>
                    <a:pt x="0" y="139543"/>
                  </a:moveTo>
                  <a:lnTo>
                    <a:pt x="7113" y="95436"/>
                  </a:lnTo>
                  <a:lnTo>
                    <a:pt x="26923" y="57130"/>
                  </a:lnTo>
                  <a:lnTo>
                    <a:pt x="57130" y="26923"/>
                  </a:lnTo>
                  <a:lnTo>
                    <a:pt x="95436" y="7114"/>
                  </a:lnTo>
                  <a:lnTo>
                    <a:pt x="139542" y="0"/>
                  </a:lnTo>
                  <a:lnTo>
                    <a:pt x="3646073" y="0"/>
                  </a:lnTo>
                  <a:lnTo>
                    <a:pt x="3690179" y="7114"/>
                  </a:lnTo>
                  <a:lnTo>
                    <a:pt x="3728485" y="26923"/>
                  </a:lnTo>
                  <a:lnTo>
                    <a:pt x="3758692" y="57130"/>
                  </a:lnTo>
                  <a:lnTo>
                    <a:pt x="3778502" y="95436"/>
                  </a:lnTo>
                  <a:lnTo>
                    <a:pt x="3785616" y="139543"/>
                  </a:lnTo>
                  <a:lnTo>
                    <a:pt x="3785616" y="697704"/>
                  </a:lnTo>
                  <a:lnTo>
                    <a:pt x="3778502" y="741811"/>
                  </a:lnTo>
                  <a:lnTo>
                    <a:pt x="3758692" y="780117"/>
                  </a:lnTo>
                  <a:lnTo>
                    <a:pt x="3728485" y="810324"/>
                  </a:lnTo>
                  <a:lnTo>
                    <a:pt x="3690179" y="830133"/>
                  </a:lnTo>
                  <a:lnTo>
                    <a:pt x="3646073" y="837248"/>
                  </a:lnTo>
                  <a:lnTo>
                    <a:pt x="139542" y="837248"/>
                  </a:lnTo>
                  <a:lnTo>
                    <a:pt x="95436" y="830133"/>
                  </a:lnTo>
                  <a:lnTo>
                    <a:pt x="57130" y="810324"/>
                  </a:lnTo>
                  <a:lnTo>
                    <a:pt x="26923" y="780117"/>
                  </a:lnTo>
                  <a:lnTo>
                    <a:pt x="7113" y="741811"/>
                  </a:lnTo>
                  <a:lnTo>
                    <a:pt x="0" y="697704"/>
                  </a:lnTo>
                  <a:lnTo>
                    <a:pt x="0" y="139543"/>
                  </a:lnTo>
                  <a:close/>
                </a:path>
              </a:pathLst>
            </a:custGeom>
            <a:grpFill/>
            <a:ln w="12700">
              <a:solidFill>
                <a:srgbClr val="FFFFFF"/>
              </a:solidFill>
            </a:ln>
          </p:spPr>
          <p:txBody>
            <a:bodyPr wrap="square" lIns="0" tIns="0" rIns="0" bIns="0" rtlCol="0"/>
            <a:lstStyle/>
            <a:p>
              <a:endParaRPr/>
            </a:p>
          </p:txBody>
        </p:sp>
      </p:grpSp>
      <p:sp>
        <p:nvSpPr>
          <p:cNvPr id="21" name="object 21"/>
          <p:cNvSpPr txBox="1"/>
          <p:nvPr/>
        </p:nvSpPr>
        <p:spPr>
          <a:xfrm>
            <a:off x="2077942" y="3063747"/>
            <a:ext cx="1306830" cy="269240"/>
          </a:xfrm>
          <a:prstGeom prst="rect">
            <a:avLst/>
          </a:prstGeom>
        </p:spPr>
        <p:txBody>
          <a:bodyPr vert="horz" wrap="square" lIns="0" tIns="12700" rIns="0" bIns="0" rtlCol="0">
            <a:spAutoFit/>
          </a:bodyPr>
          <a:lstStyle/>
          <a:p>
            <a:pPr marL="12700">
              <a:lnSpc>
                <a:spcPct val="100000"/>
              </a:lnSpc>
              <a:spcBef>
                <a:spcPts val="100"/>
              </a:spcBef>
            </a:pPr>
            <a:r>
              <a:rPr sz="1600">
                <a:solidFill>
                  <a:schemeClr val="tx1"/>
                </a:solidFill>
                <a:latin typeface="Calibri"/>
                <a:cs typeface="Calibri"/>
              </a:rPr>
              <a:t>College</a:t>
            </a:r>
            <a:r>
              <a:rPr sz="1600" spc="-25">
                <a:solidFill>
                  <a:schemeClr val="tx1"/>
                </a:solidFill>
                <a:latin typeface="Calibri"/>
                <a:cs typeface="Calibri"/>
              </a:rPr>
              <a:t> </a:t>
            </a:r>
            <a:r>
              <a:rPr sz="1600" spc="-10">
                <a:solidFill>
                  <a:schemeClr val="tx1"/>
                </a:solidFill>
                <a:latin typeface="Calibri"/>
                <a:cs typeface="Calibri"/>
              </a:rPr>
              <a:t>Algebra</a:t>
            </a:r>
            <a:endParaRPr sz="1600">
              <a:solidFill>
                <a:schemeClr val="tx1"/>
              </a:solidFill>
              <a:latin typeface="Calibri"/>
              <a:cs typeface="Calibri"/>
            </a:endParaRPr>
          </a:p>
        </p:txBody>
      </p:sp>
      <p:grpSp>
        <p:nvGrpSpPr>
          <p:cNvPr id="22" name="object 22"/>
          <p:cNvGrpSpPr/>
          <p:nvPr/>
        </p:nvGrpSpPr>
        <p:grpSpPr>
          <a:xfrm>
            <a:off x="4617464" y="3763778"/>
            <a:ext cx="6743065" cy="682625"/>
            <a:chOff x="4617464" y="3763778"/>
            <a:chExt cx="6743065" cy="682625"/>
          </a:xfrm>
          <a:solidFill>
            <a:schemeClr val="accent3"/>
          </a:solidFill>
        </p:grpSpPr>
        <p:sp>
          <p:nvSpPr>
            <p:cNvPr id="23" name="object 23"/>
            <p:cNvSpPr/>
            <p:nvPr/>
          </p:nvSpPr>
          <p:spPr>
            <a:xfrm>
              <a:off x="4623814" y="3770128"/>
              <a:ext cx="6730365" cy="669925"/>
            </a:xfrm>
            <a:custGeom>
              <a:avLst/>
              <a:gdLst/>
              <a:ahLst/>
              <a:cxnLst/>
              <a:rect l="l" t="t" r="r" b="b"/>
              <a:pathLst>
                <a:path w="6730365" h="669925">
                  <a:moveTo>
                    <a:pt x="6618347" y="0"/>
                  </a:moveTo>
                  <a:lnTo>
                    <a:pt x="0" y="0"/>
                  </a:lnTo>
                  <a:lnTo>
                    <a:pt x="0" y="669799"/>
                  </a:lnTo>
                  <a:lnTo>
                    <a:pt x="6618347" y="669799"/>
                  </a:lnTo>
                  <a:lnTo>
                    <a:pt x="6661801" y="661026"/>
                  </a:lnTo>
                  <a:lnTo>
                    <a:pt x="6697286" y="637101"/>
                  </a:lnTo>
                  <a:lnTo>
                    <a:pt x="6721211" y="601616"/>
                  </a:lnTo>
                  <a:lnTo>
                    <a:pt x="6729984" y="558162"/>
                  </a:lnTo>
                  <a:lnTo>
                    <a:pt x="6729984" y="111636"/>
                  </a:lnTo>
                  <a:lnTo>
                    <a:pt x="6721211" y="68182"/>
                  </a:lnTo>
                  <a:lnTo>
                    <a:pt x="6697286" y="32697"/>
                  </a:lnTo>
                  <a:lnTo>
                    <a:pt x="6661801" y="8773"/>
                  </a:lnTo>
                  <a:lnTo>
                    <a:pt x="6618347" y="0"/>
                  </a:lnTo>
                  <a:close/>
                </a:path>
              </a:pathLst>
            </a:custGeom>
            <a:grpFill/>
          </p:spPr>
          <p:txBody>
            <a:bodyPr wrap="square" lIns="0" tIns="0" rIns="0" bIns="0" rtlCol="0"/>
            <a:lstStyle/>
            <a:p>
              <a:endParaRPr/>
            </a:p>
          </p:txBody>
        </p:sp>
        <p:sp>
          <p:nvSpPr>
            <p:cNvPr id="24" name="object 24"/>
            <p:cNvSpPr/>
            <p:nvPr/>
          </p:nvSpPr>
          <p:spPr>
            <a:xfrm>
              <a:off x="4623814" y="3770128"/>
              <a:ext cx="6730365" cy="669925"/>
            </a:xfrm>
            <a:custGeom>
              <a:avLst/>
              <a:gdLst/>
              <a:ahLst/>
              <a:cxnLst/>
              <a:rect l="l" t="t" r="r" b="b"/>
              <a:pathLst>
                <a:path w="6730365" h="669925">
                  <a:moveTo>
                    <a:pt x="6729984" y="111636"/>
                  </a:moveTo>
                  <a:lnTo>
                    <a:pt x="6729984" y="558162"/>
                  </a:lnTo>
                  <a:lnTo>
                    <a:pt x="6721211" y="601616"/>
                  </a:lnTo>
                  <a:lnTo>
                    <a:pt x="6697286" y="637101"/>
                  </a:lnTo>
                  <a:lnTo>
                    <a:pt x="6661801" y="661026"/>
                  </a:lnTo>
                  <a:lnTo>
                    <a:pt x="6618347" y="669799"/>
                  </a:lnTo>
                  <a:lnTo>
                    <a:pt x="0" y="669799"/>
                  </a:lnTo>
                  <a:lnTo>
                    <a:pt x="0" y="0"/>
                  </a:lnTo>
                  <a:lnTo>
                    <a:pt x="6618347" y="0"/>
                  </a:lnTo>
                  <a:lnTo>
                    <a:pt x="6661801" y="8772"/>
                  </a:lnTo>
                  <a:lnTo>
                    <a:pt x="6697286" y="32697"/>
                  </a:lnTo>
                  <a:lnTo>
                    <a:pt x="6721211" y="68182"/>
                  </a:lnTo>
                  <a:lnTo>
                    <a:pt x="6729984" y="111636"/>
                  </a:lnTo>
                  <a:close/>
                </a:path>
              </a:pathLst>
            </a:custGeom>
            <a:grpFill/>
            <a:ln w="12700">
              <a:solidFill>
                <a:srgbClr val="E9DBDA"/>
              </a:solidFill>
            </a:ln>
          </p:spPr>
          <p:txBody>
            <a:bodyPr wrap="square" lIns="0" tIns="0" rIns="0" bIns="0" rtlCol="0"/>
            <a:lstStyle/>
            <a:p>
              <a:endParaRPr/>
            </a:p>
          </p:txBody>
        </p:sp>
      </p:grpSp>
      <p:sp>
        <p:nvSpPr>
          <p:cNvPr id="25" name="object 25"/>
          <p:cNvSpPr txBox="1"/>
          <p:nvPr/>
        </p:nvSpPr>
        <p:spPr>
          <a:xfrm>
            <a:off x="4675885" y="3904086"/>
            <a:ext cx="6449315" cy="456535"/>
          </a:xfrm>
          <a:prstGeom prst="rect">
            <a:avLst/>
          </a:prstGeom>
        </p:spPr>
        <p:txBody>
          <a:bodyPr vert="horz" wrap="square" lIns="0" tIns="12700" rIns="0" bIns="0" rtlCol="0">
            <a:spAutoFit/>
          </a:bodyPr>
          <a:lstStyle/>
          <a:p>
            <a:pPr marL="183515" indent="-170815">
              <a:lnSpc>
                <a:spcPct val="100000"/>
              </a:lnSpc>
              <a:spcBef>
                <a:spcPts val="100"/>
              </a:spcBef>
              <a:buChar char="•"/>
              <a:tabLst>
                <a:tab pos="183515" algn="l"/>
              </a:tabLst>
            </a:pPr>
            <a:r>
              <a:rPr lang="en-US" sz="1400">
                <a:latin typeface="Calibri"/>
                <a:cs typeface="Calibri"/>
              </a:rPr>
              <a:t>Eng</a:t>
            </a:r>
            <a:r>
              <a:rPr lang="en-US" sz="1400" spc="-15">
                <a:latin typeface="Calibri"/>
                <a:cs typeface="Calibri"/>
              </a:rPr>
              <a:t> </a:t>
            </a:r>
            <a:r>
              <a:rPr lang="en-US" sz="1400">
                <a:latin typeface="Calibri"/>
                <a:cs typeface="Calibri"/>
              </a:rPr>
              <a:t>ACT</a:t>
            </a:r>
            <a:r>
              <a:rPr lang="en-US" sz="1400" spc="-10">
                <a:latin typeface="Calibri"/>
                <a:cs typeface="Calibri"/>
              </a:rPr>
              <a:t> </a:t>
            </a:r>
            <a:r>
              <a:rPr lang="en-US" sz="1400">
                <a:latin typeface="Calibri"/>
                <a:cs typeface="Calibri"/>
              </a:rPr>
              <a:t>18+</a:t>
            </a:r>
            <a:r>
              <a:rPr lang="en-US" sz="1400" spc="-10">
                <a:latin typeface="Calibri"/>
                <a:cs typeface="Calibri"/>
              </a:rPr>
              <a:t> </a:t>
            </a:r>
            <a:r>
              <a:rPr lang="en-US" sz="1400" b="1" spc="-10">
                <a:latin typeface="Calibri"/>
                <a:cs typeface="Calibri"/>
              </a:rPr>
              <a:t>OR</a:t>
            </a:r>
            <a:r>
              <a:rPr lang="en-US" sz="1400" spc="-10">
                <a:latin typeface="Calibri"/>
                <a:cs typeface="Calibri"/>
              </a:rPr>
              <a:t> </a:t>
            </a:r>
            <a:r>
              <a:rPr lang="en-US" sz="1400">
                <a:latin typeface="Calibri"/>
                <a:cs typeface="Calibri"/>
              </a:rPr>
              <a:t>Smarter</a:t>
            </a:r>
            <a:r>
              <a:rPr lang="en-US" sz="1400" spc="-15">
                <a:latin typeface="Calibri"/>
                <a:cs typeface="Calibri"/>
              </a:rPr>
              <a:t> </a:t>
            </a:r>
            <a:r>
              <a:rPr lang="en-US" sz="1400">
                <a:latin typeface="Calibri"/>
                <a:cs typeface="Calibri"/>
              </a:rPr>
              <a:t>Balance</a:t>
            </a:r>
            <a:r>
              <a:rPr lang="en-US" sz="1400" spc="-10">
                <a:latin typeface="Calibri"/>
                <a:cs typeface="Calibri"/>
              </a:rPr>
              <a:t> English 2583+ </a:t>
            </a:r>
            <a:r>
              <a:rPr lang="en-US" sz="1400" b="1" spc="-10">
                <a:latin typeface="Calibri"/>
                <a:cs typeface="Calibri"/>
              </a:rPr>
              <a:t>OR</a:t>
            </a:r>
            <a:r>
              <a:rPr lang="en-US" sz="1400" spc="-10">
                <a:latin typeface="Calibri"/>
                <a:cs typeface="Calibri"/>
              </a:rPr>
              <a:t> Accuplacer 263+</a:t>
            </a:r>
          </a:p>
          <a:p>
            <a:pPr marL="183515" indent="-170815">
              <a:lnSpc>
                <a:spcPct val="100000"/>
              </a:lnSpc>
              <a:spcBef>
                <a:spcPts val="100"/>
              </a:spcBef>
              <a:buChar char="•"/>
              <a:tabLst>
                <a:tab pos="183515" algn="l"/>
              </a:tabLst>
            </a:pPr>
            <a:r>
              <a:rPr lang="en-US" sz="1400" spc="-10">
                <a:latin typeface="Calibri"/>
                <a:cs typeface="Calibri"/>
              </a:rPr>
              <a:t>Composition I (ENGL 101) is a pre-requisite course for Intro to Literature (ENGL 210)</a:t>
            </a:r>
            <a:endParaRPr sz="1700">
              <a:latin typeface="Calibri"/>
              <a:cs typeface="Calibri"/>
            </a:endParaRPr>
          </a:p>
        </p:txBody>
      </p:sp>
      <p:grpSp>
        <p:nvGrpSpPr>
          <p:cNvPr id="26" name="object 26"/>
          <p:cNvGrpSpPr/>
          <p:nvPr/>
        </p:nvGrpSpPr>
        <p:grpSpPr>
          <a:xfrm>
            <a:off x="831850" y="3680053"/>
            <a:ext cx="3798570" cy="850265"/>
            <a:chOff x="831850" y="3680053"/>
            <a:chExt cx="3798570" cy="850265"/>
          </a:xfrm>
          <a:solidFill>
            <a:schemeClr val="tx1"/>
          </a:solidFill>
        </p:grpSpPr>
        <p:sp>
          <p:nvSpPr>
            <p:cNvPr id="27" name="object 27"/>
            <p:cNvSpPr/>
            <p:nvPr/>
          </p:nvSpPr>
          <p:spPr>
            <a:xfrm>
              <a:off x="838200" y="3686403"/>
              <a:ext cx="3785870" cy="837565"/>
            </a:xfrm>
            <a:custGeom>
              <a:avLst/>
              <a:gdLst/>
              <a:ahLst/>
              <a:cxnLst/>
              <a:rect l="l" t="t" r="r" b="b"/>
              <a:pathLst>
                <a:path w="3785870" h="837564">
                  <a:moveTo>
                    <a:pt x="3646073" y="0"/>
                  </a:moveTo>
                  <a:lnTo>
                    <a:pt x="139542" y="0"/>
                  </a:lnTo>
                  <a:lnTo>
                    <a:pt x="95436" y="7113"/>
                  </a:lnTo>
                  <a:lnTo>
                    <a:pt x="57130" y="26923"/>
                  </a:lnTo>
                  <a:lnTo>
                    <a:pt x="26923" y="57130"/>
                  </a:lnTo>
                  <a:lnTo>
                    <a:pt x="7113" y="95436"/>
                  </a:lnTo>
                  <a:lnTo>
                    <a:pt x="0" y="139542"/>
                  </a:lnTo>
                  <a:lnTo>
                    <a:pt x="0" y="697703"/>
                  </a:lnTo>
                  <a:lnTo>
                    <a:pt x="7113" y="741810"/>
                  </a:lnTo>
                  <a:lnTo>
                    <a:pt x="26923" y="780116"/>
                  </a:lnTo>
                  <a:lnTo>
                    <a:pt x="57130" y="810323"/>
                  </a:lnTo>
                  <a:lnTo>
                    <a:pt x="95436" y="830133"/>
                  </a:lnTo>
                  <a:lnTo>
                    <a:pt x="139542" y="837247"/>
                  </a:lnTo>
                  <a:lnTo>
                    <a:pt x="3646073" y="837247"/>
                  </a:lnTo>
                  <a:lnTo>
                    <a:pt x="3690179" y="830133"/>
                  </a:lnTo>
                  <a:lnTo>
                    <a:pt x="3728485" y="810323"/>
                  </a:lnTo>
                  <a:lnTo>
                    <a:pt x="3758692" y="780116"/>
                  </a:lnTo>
                  <a:lnTo>
                    <a:pt x="3778502" y="741810"/>
                  </a:lnTo>
                  <a:lnTo>
                    <a:pt x="3785616" y="697703"/>
                  </a:lnTo>
                  <a:lnTo>
                    <a:pt x="3785616" y="139542"/>
                  </a:lnTo>
                  <a:lnTo>
                    <a:pt x="3778502" y="95436"/>
                  </a:lnTo>
                  <a:lnTo>
                    <a:pt x="3758692" y="57130"/>
                  </a:lnTo>
                  <a:lnTo>
                    <a:pt x="3728485" y="26923"/>
                  </a:lnTo>
                  <a:lnTo>
                    <a:pt x="3690179" y="7113"/>
                  </a:lnTo>
                  <a:lnTo>
                    <a:pt x="3646073" y="0"/>
                  </a:lnTo>
                  <a:close/>
                </a:path>
              </a:pathLst>
            </a:custGeom>
            <a:grpFill/>
          </p:spPr>
          <p:txBody>
            <a:bodyPr wrap="square" lIns="0" tIns="0" rIns="0" bIns="0" rtlCol="0"/>
            <a:lstStyle/>
            <a:p>
              <a:endParaRPr/>
            </a:p>
          </p:txBody>
        </p:sp>
        <p:sp>
          <p:nvSpPr>
            <p:cNvPr id="28" name="object 28"/>
            <p:cNvSpPr/>
            <p:nvPr/>
          </p:nvSpPr>
          <p:spPr>
            <a:xfrm>
              <a:off x="838200" y="3686403"/>
              <a:ext cx="3785870" cy="837565"/>
            </a:xfrm>
            <a:custGeom>
              <a:avLst/>
              <a:gdLst/>
              <a:ahLst/>
              <a:cxnLst/>
              <a:rect l="l" t="t" r="r" b="b"/>
              <a:pathLst>
                <a:path w="3785870" h="837564">
                  <a:moveTo>
                    <a:pt x="0" y="139543"/>
                  </a:moveTo>
                  <a:lnTo>
                    <a:pt x="7113" y="95436"/>
                  </a:lnTo>
                  <a:lnTo>
                    <a:pt x="26923" y="57130"/>
                  </a:lnTo>
                  <a:lnTo>
                    <a:pt x="57130" y="26923"/>
                  </a:lnTo>
                  <a:lnTo>
                    <a:pt x="95436" y="7114"/>
                  </a:lnTo>
                  <a:lnTo>
                    <a:pt x="139542" y="0"/>
                  </a:lnTo>
                  <a:lnTo>
                    <a:pt x="3646073" y="0"/>
                  </a:lnTo>
                  <a:lnTo>
                    <a:pt x="3690179" y="7114"/>
                  </a:lnTo>
                  <a:lnTo>
                    <a:pt x="3728485" y="26923"/>
                  </a:lnTo>
                  <a:lnTo>
                    <a:pt x="3758692" y="57130"/>
                  </a:lnTo>
                  <a:lnTo>
                    <a:pt x="3778502" y="95436"/>
                  </a:lnTo>
                  <a:lnTo>
                    <a:pt x="3785616" y="139543"/>
                  </a:lnTo>
                  <a:lnTo>
                    <a:pt x="3785616" y="697704"/>
                  </a:lnTo>
                  <a:lnTo>
                    <a:pt x="3778502" y="741811"/>
                  </a:lnTo>
                  <a:lnTo>
                    <a:pt x="3758692" y="780117"/>
                  </a:lnTo>
                  <a:lnTo>
                    <a:pt x="3728485" y="810324"/>
                  </a:lnTo>
                  <a:lnTo>
                    <a:pt x="3690179" y="830133"/>
                  </a:lnTo>
                  <a:lnTo>
                    <a:pt x="3646073" y="837248"/>
                  </a:lnTo>
                  <a:lnTo>
                    <a:pt x="139542" y="837248"/>
                  </a:lnTo>
                  <a:lnTo>
                    <a:pt x="95436" y="830133"/>
                  </a:lnTo>
                  <a:lnTo>
                    <a:pt x="57130" y="810324"/>
                  </a:lnTo>
                  <a:lnTo>
                    <a:pt x="26923" y="780117"/>
                  </a:lnTo>
                  <a:lnTo>
                    <a:pt x="7113" y="741811"/>
                  </a:lnTo>
                  <a:lnTo>
                    <a:pt x="0" y="697704"/>
                  </a:lnTo>
                  <a:lnTo>
                    <a:pt x="0" y="139543"/>
                  </a:lnTo>
                  <a:close/>
                </a:path>
              </a:pathLst>
            </a:custGeom>
            <a:grpFill/>
            <a:ln w="12700">
              <a:solidFill>
                <a:srgbClr val="FFFFFF"/>
              </a:solidFill>
            </a:ln>
          </p:spPr>
          <p:txBody>
            <a:bodyPr wrap="square" lIns="0" tIns="0" rIns="0" bIns="0" rtlCol="0"/>
            <a:lstStyle/>
            <a:p>
              <a:endParaRPr/>
            </a:p>
          </p:txBody>
        </p:sp>
      </p:grpSp>
      <p:sp>
        <p:nvSpPr>
          <p:cNvPr id="29" name="object 29"/>
          <p:cNvSpPr txBox="1"/>
          <p:nvPr/>
        </p:nvSpPr>
        <p:spPr>
          <a:xfrm>
            <a:off x="1184687" y="3941572"/>
            <a:ext cx="3093085" cy="269240"/>
          </a:xfrm>
          <a:prstGeom prst="rect">
            <a:avLst/>
          </a:prstGeom>
        </p:spPr>
        <p:txBody>
          <a:bodyPr vert="horz" wrap="square" lIns="0" tIns="12700" rIns="0" bIns="0" rtlCol="0">
            <a:spAutoFit/>
          </a:bodyPr>
          <a:lstStyle/>
          <a:p>
            <a:pPr marL="12700">
              <a:lnSpc>
                <a:spcPct val="100000"/>
              </a:lnSpc>
              <a:spcBef>
                <a:spcPts val="100"/>
              </a:spcBef>
            </a:pPr>
            <a:r>
              <a:rPr sz="1600">
                <a:solidFill>
                  <a:srgbClr val="FFFFFF"/>
                </a:solidFill>
                <a:latin typeface="Calibri"/>
                <a:cs typeface="Calibri"/>
              </a:rPr>
              <a:t>Composition</a:t>
            </a:r>
            <a:r>
              <a:rPr sz="1600" spc="-30">
                <a:solidFill>
                  <a:srgbClr val="FFFFFF"/>
                </a:solidFill>
                <a:latin typeface="Calibri"/>
                <a:cs typeface="Calibri"/>
              </a:rPr>
              <a:t> </a:t>
            </a:r>
            <a:r>
              <a:rPr sz="1600">
                <a:solidFill>
                  <a:srgbClr val="FFFFFF"/>
                </a:solidFill>
                <a:latin typeface="Calibri"/>
                <a:cs typeface="Calibri"/>
              </a:rPr>
              <a:t>1</a:t>
            </a:r>
            <a:r>
              <a:rPr sz="1600" spc="-25">
                <a:solidFill>
                  <a:srgbClr val="FFFFFF"/>
                </a:solidFill>
                <a:latin typeface="Calibri"/>
                <a:cs typeface="Calibri"/>
              </a:rPr>
              <a:t> </a:t>
            </a:r>
            <a:r>
              <a:rPr sz="1600">
                <a:solidFill>
                  <a:srgbClr val="FFFFFF"/>
                </a:solidFill>
                <a:latin typeface="Calibri"/>
                <a:cs typeface="Calibri"/>
              </a:rPr>
              <a:t>and</a:t>
            </a:r>
            <a:r>
              <a:rPr sz="1600" spc="-25">
                <a:solidFill>
                  <a:srgbClr val="FFFFFF"/>
                </a:solidFill>
                <a:latin typeface="Calibri"/>
                <a:cs typeface="Calibri"/>
              </a:rPr>
              <a:t> </a:t>
            </a:r>
            <a:r>
              <a:rPr sz="1600">
                <a:solidFill>
                  <a:srgbClr val="FFFFFF"/>
                </a:solidFill>
                <a:latin typeface="Calibri"/>
                <a:cs typeface="Calibri"/>
              </a:rPr>
              <a:t>Intro</a:t>
            </a:r>
            <a:r>
              <a:rPr sz="1600" spc="-20">
                <a:solidFill>
                  <a:srgbClr val="FFFFFF"/>
                </a:solidFill>
                <a:latin typeface="Calibri"/>
                <a:cs typeface="Calibri"/>
              </a:rPr>
              <a:t> </a:t>
            </a:r>
            <a:r>
              <a:rPr sz="1600">
                <a:solidFill>
                  <a:srgbClr val="FFFFFF"/>
                </a:solidFill>
                <a:latin typeface="Calibri"/>
                <a:cs typeface="Calibri"/>
              </a:rPr>
              <a:t>to</a:t>
            </a:r>
            <a:r>
              <a:rPr sz="1600" spc="-20">
                <a:solidFill>
                  <a:srgbClr val="FFFFFF"/>
                </a:solidFill>
                <a:latin typeface="Calibri"/>
                <a:cs typeface="Calibri"/>
              </a:rPr>
              <a:t> </a:t>
            </a:r>
            <a:r>
              <a:rPr sz="1600" spc="-10">
                <a:solidFill>
                  <a:srgbClr val="FFFFFF"/>
                </a:solidFill>
                <a:latin typeface="Calibri"/>
                <a:cs typeface="Calibri"/>
              </a:rPr>
              <a:t>Literature</a:t>
            </a:r>
            <a:endParaRPr sz="1600">
              <a:latin typeface="Calibri"/>
              <a:cs typeface="Calibri"/>
            </a:endParaRPr>
          </a:p>
        </p:txBody>
      </p:sp>
      <p:grpSp>
        <p:nvGrpSpPr>
          <p:cNvPr id="30" name="object 30"/>
          <p:cNvGrpSpPr/>
          <p:nvPr/>
        </p:nvGrpSpPr>
        <p:grpSpPr>
          <a:xfrm>
            <a:off x="4617464" y="4642890"/>
            <a:ext cx="6743065" cy="682625"/>
            <a:chOff x="4617464" y="4642890"/>
            <a:chExt cx="6743065" cy="682625"/>
          </a:xfrm>
          <a:solidFill>
            <a:schemeClr val="accent1"/>
          </a:solidFill>
        </p:grpSpPr>
        <p:sp>
          <p:nvSpPr>
            <p:cNvPr id="31" name="object 31"/>
            <p:cNvSpPr/>
            <p:nvPr/>
          </p:nvSpPr>
          <p:spPr>
            <a:xfrm>
              <a:off x="4623814" y="4649240"/>
              <a:ext cx="6730365" cy="669925"/>
            </a:xfrm>
            <a:custGeom>
              <a:avLst/>
              <a:gdLst/>
              <a:ahLst/>
              <a:cxnLst/>
              <a:rect l="l" t="t" r="r" b="b"/>
              <a:pathLst>
                <a:path w="6730365" h="669925">
                  <a:moveTo>
                    <a:pt x="6618347" y="0"/>
                  </a:moveTo>
                  <a:lnTo>
                    <a:pt x="0" y="0"/>
                  </a:lnTo>
                  <a:lnTo>
                    <a:pt x="0" y="669799"/>
                  </a:lnTo>
                  <a:lnTo>
                    <a:pt x="6618347" y="669799"/>
                  </a:lnTo>
                  <a:lnTo>
                    <a:pt x="6661801" y="661026"/>
                  </a:lnTo>
                  <a:lnTo>
                    <a:pt x="6697286" y="637101"/>
                  </a:lnTo>
                  <a:lnTo>
                    <a:pt x="6721211" y="601616"/>
                  </a:lnTo>
                  <a:lnTo>
                    <a:pt x="6729984" y="558162"/>
                  </a:lnTo>
                  <a:lnTo>
                    <a:pt x="6729984" y="111636"/>
                  </a:lnTo>
                  <a:lnTo>
                    <a:pt x="6721211" y="68182"/>
                  </a:lnTo>
                  <a:lnTo>
                    <a:pt x="6697286" y="32697"/>
                  </a:lnTo>
                  <a:lnTo>
                    <a:pt x="6661801" y="8773"/>
                  </a:lnTo>
                  <a:lnTo>
                    <a:pt x="6618347" y="0"/>
                  </a:lnTo>
                  <a:close/>
                </a:path>
              </a:pathLst>
            </a:custGeom>
            <a:grpFill/>
          </p:spPr>
          <p:txBody>
            <a:bodyPr wrap="square" lIns="0" tIns="0" rIns="0" bIns="0" rtlCol="0"/>
            <a:lstStyle/>
            <a:p>
              <a:endParaRPr/>
            </a:p>
          </p:txBody>
        </p:sp>
        <p:sp>
          <p:nvSpPr>
            <p:cNvPr id="32" name="object 32"/>
            <p:cNvSpPr/>
            <p:nvPr/>
          </p:nvSpPr>
          <p:spPr>
            <a:xfrm>
              <a:off x="4623814" y="4649240"/>
              <a:ext cx="6730365" cy="669925"/>
            </a:xfrm>
            <a:custGeom>
              <a:avLst/>
              <a:gdLst/>
              <a:ahLst/>
              <a:cxnLst/>
              <a:rect l="l" t="t" r="r" b="b"/>
              <a:pathLst>
                <a:path w="6730365" h="669925">
                  <a:moveTo>
                    <a:pt x="6729984" y="111636"/>
                  </a:moveTo>
                  <a:lnTo>
                    <a:pt x="6729984" y="558162"/>
                  </a:lnTo>
                  <a:lnTo>
                    <a:pt x="6721211" y="601616"/>
                  </a:lnTo>
                  <a:lnTo>
                    <a:pt x="6697286" y="637101"/>
                  </a:lnTo>
                  <a:lnTo>
                    <a:pt x="6661801" y="661026"/>
                  </a:lnTo>
                  <a:lnTo>
                    <a:pt x="6618347" y="669799"/>
                  </a:lnTo>
                  <a:lnTo>
                    <a:pt x="0" y="669799"/>
                  </a:lnTo>
                  <a:lnTo>
                    <a:pt x="0" y="0"/>
                  </a:lnTo>
                  <a:lnTo>
                    <a:pt x="6618347" y="0"/>
                  </a:lnTo>
                  <a:lnTo>
                    <a:pt x="6661801" y="8772"/>
                  </a:lnTo>
                  <a:lnTo>
                    <a:pt x="6697286" y="32697"/>
                  </a:lnTo>
                  <a:lnTo>
                    <a:pt x="6721211" y="68182"/>
                  </a:lnTo>
                  <a:lnTo>
                    <a:pt x="6729984" y="111636"/>
                  </a:lnTo>
                  <a:close/>
                </a:path>
              </a:pathLst>
            </a:custGeom>
            <a:grpFill/>
            <a:ln w="12700">
              <a:solidFill>
                <a:srgbClr val="E1E1E1"/>
              </a:solidFill>
            </a:ln>
          </p:spPr>
          <p:txBody>
            <a:bodyPr wrap="square" lIns="0" tIns="0" rIns="0" bIns="0" rtlCol="0"/>
            <a:lstStyle/>
            <a:p>
              <a:endParaRPr/>
            </a:p>
          </p:txBody>
        </p:sp>
      </p:grpSp>
      <p:sp>
        <p:nvSpPr>
          <p:cNvPr id="33" name="object 33"/>
          <p:cNvSpPr txBox="1"/>
          <p:nvPr/>
        </p:nvSpPr>
        <p:spPr>
          <a:xfrm>
            <a:off x="4675885" y="4815840"/>
            <a:ext cx="6195695" cy="284480"/>
          </a:xfrm>
          <a:prstGeom prst="rect">
            <a:avLst/>
          </a:prstGeom>
        </p:spPr>
        <p:txBody>
          <a:bodyPr vert="horz" wrap="square" lIns="0" tIns="12700" rIns="0" bIns="0" rtlCol="0">
            <a:spAutoFit/>
          </a:bodyPr>
          <a:lstStyle/>
          <a:p>
            <a:pPr marL="183515" indent="-170815">
              <a:lnSpc>
                <a:spcPct val="100000"/>
              </a:lnSpc>
              <a:spcBef>
                <a:spcPts val="100"/>
              </a:spcBef>
              <a:buChar char="•"/>
              <a:tabLst>
                <a:tab pos="183515" algn="l"/>
              </a:tabLst>
            </a:pPr>
            <a:r>
              <a:rPr sz="1700">
                <a:latin typeface="Calibri"/>
                <a:cs typeface="Calibri"/>
              </a:rPr>
              <a:t>No</a:t>
            </a:r>
            <a:r>
              <a:rPr sz="1700" spc="-50">
                <a:latin typeface="Calibri"/>
                <a:cs typeface="Calibri"/>
              </a:rPr>
              <a:t> </a:t>
            </a:r>
            <a:r>
              <a:rPr sz="1700">
                <a:latin typeface="Calibri"/>
                <a:cs typeface="Calibri"/>
              </a:rPr>
              <a:t>additional</a:t>
            </a:r>
            <a:r>
              <a:rPr sz="1700" spc="-40">
                <a:latin typeface="Calibri"/>
                <a:cs typeface="Calibri"/>
              </a:rPr>
              <a:t> </a:t>
            </a:r>
            <a:r>
              <a:rPr sz="1700">
                <a:latin typeface="Calibri"/>
                <a:cs typeface="Calibri"/>
              </a:rPr>
              <a:t>requirement</a:t>
            </a:r>
            <a:r>
              <a:rPr sz="1700" spc="-40">
                <a:latin typeface="Calibri"/>
                <a:cs typeface="Calibri"/>
              </a:rPr>
              <a:t> </a:t>
            </a:r>
            <a:r>
              <a:rPr sz="1700">
                <a:latin typeface="Calibri"/>
                <a:cs typeface="Calibri"/>
              </a:rPr>
              <a:t>needed</a:t>
            </a:r>
            <a:r>
              <a:rPr sz="1700" spc="-40">
                <a:latin typeface="Calibri"/>
                <a:cs typeface="Calibri"/>
              </a:rPr>
              <a:t> </a:t>
            </a:r>
            <a:r>
              <a:rPr sz="1700">
                <a:latin typeface="Calibri"/>
                <a:cs typeface="Calibri"/>
              </a:rPr>
              <a:t>beyond</a:t>
            </a:r>
            <a:r>
              <a:rPr sz="1700" spc="-40">
                <a:latin typeface="Calibri"/>
                <a:cs typeface="Calibri"/>
              </a:rPr>
              <a:t> </a:t>
            </a:r>
            <a:r>
              <a:rPr sz="1700">
                <a:latin typeface="Calibri"/>
                <a:cs typeface="Calibri"/>
              </a:rPr>
              <a:t>enrollment</a:t>
            </a:r>
            <a:r>
              <a:rPr sz="1700" spc="-35">
                <a:latin typeface="Calibri"/>
                <a:cs typeface="Calibri"/>
              </a:rPr>
              <a:t> </a:t>
            </a:r>
            <a:r>
              <a:rPr sz="1700" spc="-10">
                <a:latin typeface="Calibri"/>
                <a:cs typeface="Calibri"/>
              </a:rPr>
              <a:t>requirements</a:t>
            </a:r>
            <a:endParaRPr sz="1700">
              <a:latin typeface="Calibri"/>
              <a:cs typeface="Calibri"/>
            </a:endParaRPr>
          </a:p>
        </p:txBody>
      </p:sp>
      <p:grpSp>
        <p:nvGrpSpPr>
          <p:cNvPr id="34" name="object 34"/>
          <p:cNvGrpSpPr/>
          <p:nvPr/>
        </p:nvGrpSpPr>
        <p:grpSpPr>
          <a:xfrm>
            <a:off x="831850" y="4559163"/>
            <a:ext cx="3798570" cy="850265"/>
            <a:chOff x="831850" y="4559163"/>
            <a:chExt cx="3798570" cy="850265"/>
          </a:xfrm>
          <a:solidFill>
            <a:schemeClr val="bg2"/>
          </a:solidFill>
        </p:grpSpPr>
        <p:sp>
          <p:nvSpPr>
            <p:cNvPr id="35" name="object 35"/>
            <p:cNvSpPr/>
            <p:nvPr/>
          </p:nvSpPr>
          <p:spPr>
            <a:xfrm>
              <a:off x="838200" y="4565513"/>
              <a:ext cx="3785870" cy="837565"/>
            </a:xfrm>
            <a:custGeom>
              <a:avLst/>
              <a:gdLst/>
              <a:ahLst/>
              <a:cxnLst/>
              <a:rect l="l" t="t" r="r" b="b"/>
              <a:pathLst>
                <a:path w="3785870" h="837564">
                  <a:moveTo>
                    <a:pt x="3646073" y="0"/>
                  </a:moveTo>
                  <a:lnTo>
                    <a:pt x="139542" y="0"/>
                  </a:lnTo>
                  <a:lnTo>
                    <a:pt x="95436" y="7113"/>
                  </a:lnTo>
                  <a:lnTo>
                    <a:pt x="57130" y="26923"/>
                  </a:lnTo>
                  <a:lnTo>
                    <a:pt x="26923" y="57130"/>
                  </a:lnTo>
                  <a:lnTo>
                    <a:pt x="7113" y="95436"/>
                  </a:lnTo>
                  <a:lnTo>
                    <a:pt x="0" y="139543"/>
                  </a:lnTo>
                  <a:lnTo>
                    <a:pt x="0" y="697704"/>
                  </a:lnTo>
                  <a:lnTo>
                    <a:pt x="7113" y="741811"/>
                  </a:lnTo>
                  <a:lnTo>
                    <a:pt x="26923" y="780117"/>
                  </a:lnTo>
                  <a:lnTo>
                    <a:pt x="57130" y="810323"/>
                  </a:lnTo>
                  <a:lnTo>
                    <a:pt x="95436" y="830133"/>
                  </a:lnTo>
                  <a:lnTo>
                    <a:pt x="139542" y="837247"/>
                  </a:lnTo>
                  <a:lnTo>
                    <a:pt x="3646073" y="837247"/>
                  </a:lnTo>
                  <a:lnTo>
                    <a:pt x="3690179" y="830133"/>
                  </a:lnTo>
                  <a:lnTo>
                    <a:pt x="3728485" y="810323"/>
                  </a:lnTo>
                  <a:lnTo>
                    <a:pt x="3758692" y="780117"/>
                  </a:lnTo>
                  <a:lnTo>
                    <a:pt x="3778502" y="741811"/>
                  </a:lnTo>
                  <a:lnTo>
                    <a:pt x="3785616" y="697704"/>
                  </a:lnTo>
                  <a:lnTo>
                    <a:pt x="3785616" y="139543"/>
                  </a:lnTo>
                  <a:lnTo>
                    <a:pt x="3778502" y="95436"/>
                  </a:lnTo>
                  <a:lnTo>
                    <a:pt x="3758692" y="57130"/>
                  </a:lnTo>
                  <a:lnTo>
                    <a:pt x="3728485" y="26923"/>
                  </a:lnTo>
                  <a:lnTo>
                    <a:pt x="3690179" y="7113"/>
                  </a:lnTo>
                  <a:lnTo>
                    <a:pt x="3646073" y="0"/>
                  </a:lnTo>
                  <a:close/>
                </a:path>
              </a:pathLst>
            </a:custGeom>
            <a:grpFill/>
          </p:spPr>
          <p:txBody>
            <a:bodyPr wrap="square" lIns="0" tIns="0" rIns="0" bIns="0" rtlCol="0"/>
            <a:lstStyle/>
            <a:p>
              <a:endParaRPr/>
            </a:p>
          </p:txBody>
        </p:sp>
        <p:sp>
          <p:nvSpPr>
            <p:cNvPr id="36" name="object 36"/>
            <p:cNvSpPr/>
            <p:nvPr/>
          </p:nvSpPr>
          <p:spPr>
            <a:xfrm>
              <a:off x="838200" y="4565513"/>
              <a:ext cx="3785870" cy="837565"/>
            </a:xfrm>
            <a:custGeom>
              <a:avLst/>
              <a:gdLst/>
              <a:ahLst/>
              <a:cxnLst/>
              <a:rect l="l" t="t" r="r" b="b"/>
              <a:pathLst>
                <a:path w="3785870" h="837564">
                  <a:moveTo>
                    <a:pt x="0" y="139543"/>
                  </a:moveTo>
                  <a:lnTo>
                    <a:pt x="7113" y="95436"/>
                  </a:lnTo>
                  <a:lnTo>
                    <a:pt x="26923" y="57130"/>
                  </a:lnTo>
                  <a:lnTo>
                    <a:pt x="57130" y="26923"/>
                  </a:lnTo>
                  <a:lnTo>
                    <a:pt x="95436" y="7114"/>
                  </a:lnTo>
                  <a:lnTo>
                    <a:pt x="139542" y="0"/>
                  </a:lnTo>
                  <a:lnTo>
                    <a:pt x="3646073" y="0"/>
                  </a:lnTo>
                  <a:lnTo>
                    <a:pt x="3690179" y="7114"/>
                  </a:lnTo>
                  <a:lnTo>
                    <a:pt x="3728485" y="26923"/>
                  </a:lnTo>
                  <a:lnTo>
                    <a:pt x="3758692" y="57130"/>
                  </a:lnTo>
                  <a:lnTo>
                    <a:pt x="3778502" y="95436"/>
                  </a:lnTo>
                  <a:lnTo>
                    <a:pt x="3785616" y="139543"/>
                  </a:lnTo>
                  <a:lnTo>
                    <a:pt x="3785616" y="697704"/>
                  </a:lnTo>
                  <a:lnTo>
                    <a:pt x="3778502" y="741811"/>
                  </a:lnTo>
                  <a:lnTo>
                    <a:pt x="3758692" y="780117"/>
                  </a:lnTo>
                  <a:lnTo>
                    <a:pt x="3728485" y="810324"/>
                  </a:lnTo>
                  <a:lnTo>
                    <a:pt x="3690179" y="830133"/>
                  </a:lnTo>
                  <a:lnTo>
                    <a:pt x="3646073" y="837248"/>
                  </a:lnTo>
                  <a:lnTo>
                    <a:pt x="139542" y="837248"/>
                  </a:lnTo>
                  <a:lnTo>
                    <a:pt x="95436" y="830133"/>
                  </a:lnTo>
                  <a:lnTo>
                    <a:pt x="57130" y="810324"/>
                  </a:lnTo>
                  <a:lnTo>
                    <a:pt x="26923" y="780117"/>
                  </a:lnTo>
                  <a:lnTo>
                    <a:pt x="7113" y="741811"/>
                  </a:lnTo>
                  <a:lnTo>
                    <a:pt x="0" y="697704"/>
                  </a:lnTo>
                  <a:lnTo>
                    <a:pt x="0" y="139543"/>
                  </a:lnTo>
                  <a:close/>
                </a:path>
              </a:pathLst>
            </a:custGeom>
            <a:grpFill/>
            <a:ln w="12700">
              <a:solidFill>
                <a:srgbClr val="FFFFFF"/>
              </a:solidFill>
            </a:ln>
          </p:spPr>
          <p:txBody>
            <a:bodyPr wrap="square" lIns="0" tIns="0" rIns="0" bIns="0" rtlCol="0"/>
            <a:lstStyle/>
            <a:p>
              <a:endParaRPr/>
            </a:p>
          </p:txBody>
        </p:sp>
      </p:grpSp>
      <p:sp>
        <p:nvSpPr>
          <p:cNvPr id="37" name="object 37"/>
          <p:cNvSpPr txBox="1"/>
          <p:nvPr/>
        </p:nvSpPr>
        <p:spPr>
          <a:xfrm>
            <a:off x="1052004" y="4822444"/>
            <a:ext cx="335724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chemeClr val="tx1"/>
                </a:solidFill>
                <a:latin typeface="Calibri"/>
                <a:cs typeface="Calibri"/>
              </a:rPr>
              <a:t>US</a:t>
            </a:r>
            <a:r>
              <a:rPr sz="1600" spc="-10" dirty="0">
                <a:solidFill>
                  <a:schemeClr val="tx1"/>
                </a:solidFill>
                <a:latin typeface="Calibri"/>
                <a:cs typeface="Calibri"/>
              </a:rPr>
              <a:t> History/Biology/Speech/Government</a:t>
            </a:r>
            <a:endParaRPr sz="1600" dirty="0">
              <a:solidFill>
                <a:schemeClr val="tx1"/>
              </a:solidFill>
              <a:latin typeface="Calibri"/>
              <a:cs typeface="Calibri"/>
            </a:endParaRPr>
          </a:p>
        </p:txBody>
      </p:sp>
      <p:sp>
        <p:nvSpPr>
          <p:cNvPr id="38" name="object 38"/>
          <p:cNvSpPr/>
          <p:nvPr/>
        </p:nvSpPr>
        <p:spPr>
          <a:xfrm>
            <a:off x="834009" y="5489253"/>
            <a:ext cx="10515979" cy="837565"/>
          </a:xfrm>
          <a:custGeom>
            <a:avLst/>
            <a:gdLst/>
            <a:ahLst/>
            <a:cxnLst/>
            <a:rect l="l" t="t" r="r" b="b"/>
            <a:pathLst>
              <a:path w="3785870" h="837564">
                <a:moveTo>
                  <a:pt x="3646073" y="0"/>
                </a:moveTo>
                <a:lnTo>
                  <a:pt x="139542" y="0"/>
                </a:lnTo>
                <a:lnTo>
                  <a:pt x="95436" y="7114"/>
                </a:lnTo>
                <a:lnTo>
                  <a:pt x="57130" y="26924"/>
                </a:lnTo>
                <a:lnTo>
                  <a:pt x="26923" y="57131"/>
                </a:lnTo>
                <a:lnTo>
                  <a:pt x="7113" y="95437"/>
                </a:lnTo>
                <a:lnTo>
                  <a:pt x="0" y="139543"/>
                </a:lnTo>
                <a:lnTo>
                  <a:pt x="0" y="697704"/>
                </a:lnTo>
                <a:lnTo>
                  <a:pt x="7113" y="741811"/>
                </a:lnTo>
                <a:lnTo>
                  <a:pt x="26923" y="780117"/>
                </a:lnTo>
                <a:lnTo>
                  <a:pt x="57130" y="810324"/>
                </a:lnTo>
                <a:lnTo>
                  <a:pt x="95436" y="830134"/>
                </a:lnTo>
                <a:lnTo>
                  <a:pt x="139542" y="837248"/>
                </a:lnTo>
                <a:lnTo>
                  <a:pt x="3646073" y="837248"/>
                </a:lnTo>
                <a:lnTo>
                  <a:pt x="3690179" y="830134"/>
                </a:lnTo>
                <a:lnTo>
                  <a:pt x="3728485" y="810324"/>
                </a:lnTo>
                <a:lnTo>
                  <a:pt x="3758692" y="780117"/>
                </a:lnTo>
                <a:lnTo>
                  <a:pt x="3778502" y="741811"/>
                </a:lnTo>
                <a:lnTo>
                  <a:pt x="3785616" y="697704"/>
                </a:lnTo>
                <a:lnTo>
                  <a:pt x="3785616" y="139543"/>
                </a:lnTo>
                <a:lnTo>
                  <a:pt x="3778502" y="95437"/>
                </a:lnTo>
                <a:lnTo>
                  <a:pt x="3758692" y="57131"/>
                </a:lnTo>
                <a:lnTo>
                  <a:pt x="3728485" y="26924"/>
                </a:lnTo>
                <a:lnTo>
                  <a:pt x="3690179" y="7114"/>
                </a:lnTo>
                <a:lnTo>
                  <a:pt x="3646073" y="0"/>
                </a:lnTo>
                <a:close/>
              </a:path>
            </a:pathLst>
          </a:custGeom>
          <a:solidFill>
            <a:schemeClr val="accent6"/>
          </a:solidFill>
        </p:spPr>
        <p:txBody>
          <a:bodyPr wrap="square" lIns="0" tIns="0" rIns="0" bIns="0" rtlCol="0"/>
          <a:lstStyle/>
          <a:p>
            <a:endParaRPr/>
          </a:p>
        </p:txBody>
      </p:sp>
      <p:sp>
        <p:nvSpPr>
          <p:cNvPr id="39" name="object 39"/>
          <p:cNvSpPr txBox="1"/>
          <p:nvPr/>
        </p:nvSpPr>
        <p:spPr>
          <a:xfrm>
            <a:off x="1042479" y="5719554"/>
            <a:ext cx="10015475" cy="557011"/>
          </a:xfrm>
          <a:prstGeom prst="rect">
            <a:avLst/>
          </a:prstGeom>
        </p:spPr>
        <p:txBody>
          <a:bodyPr vert="horz" wrap="square" lIns="0" tIns="33019" rIns="0" bIns="0" rtlCol="0">
            <a:spAutoFit/>
          </a:bodyPr>
          <a:lstStyle/>
          <a:p>
            <a:pPr marL="124460" marR="5080" indent="-111760" algn="ctr">
              <a:lnSpc>
                <a:spcPts val="1800"/>
              </a:lnSpc>
              <a:spcBef>
                <a:spcPts val="259"/>
              </a:spcBef>
            </a:pPr>
            <a:r>
              <a:rPr sz="2400" dirty="0">
                <a:solidFill>
                  <a:srgbClr val="FFFFFF"/>
                </a:solidFill>
                <a:latin typeface="Calibri"/>
                <a:cs typeface="Calibri"/>
              </a:rPr>
              <a:t>****Math</a:t>
            </a:r>
            <a:r>
              <a:rPr sz="2400" spc="-30" dirty="0">
                <a:solidFill>
                  <a:srgbClr val="FFFFFF"/>
                </a:solidFill>
                <a:latin typeface="Calibri"/>
                <a:cs typeface="Calibri"/>
              </a:rPr>
              <a:t> </a:t>
            </a:r>
            <a:r>
              <a:rPr sz="2400" dirty="0">
                <a:solidFill>
                  <a:srgbClr val="FFFFFF"/>
                </a:solidFill>
                <a:latin typeface="Calibri"/>
                <a:cs typeface="Calibri"/>
              </a:rPr>
              <a:t>Index</a:t>
            </a:r>
            <a:r>
              <a:rPr sz="2400" spc="-25" dirty="0">
                <a:solidFill>
                  <a:srgbClr val="FFFFFF"/>
                </a:solidFill>
                <a:latin typeface="Calibri"/>
                <a:cs typeface="Calibri"/>
              </a:rPr>
              <a:t> </a:t>
            </a:r>
            <a:r>
              <a:rPr sz="2400" dirty="0">
                <a:solidFill>
                  <a:srgbClr val="FFFFFF"/>
                </a:solidFill>
                <a:latin typeface="Calibri"/>
                <a:cs typeface="Calibri"/>
              </a:rPr>
              <a:t>is</a:t>
            </a:r>
            <a:r>
              <a:rPr sz="2400" spc="-25" dirty="0">
                <a:solidFill>
                  <a:srgbClr val="FFFFFF"/>
                </a:solidFill>
                <a:latin typeface="Calibri"/>
                <a:cs typeface="Calibri"/>
              </a:rPr>
              <a:t> </a:t>
            </a:r>
            <a:r>
              <a:rPr sz="2400" dirty="0">
                <a:solidFill>
                  <a:srgbClr val="FFFFFF"/>
                </a:solidFill>
                <a:latin typeface="Calibri"/>
                <a:cs typeface="Calibri"/>
              </a:rPr>
              <a:t>a</a:t>
            </a:r>
            <a:r>
              <a:rPr sz="2400" spc="-25" dirty="0">
                <a:solidFill>
                  <a:srgbClr val="FFFFFF"/>
                </a:solidFill>
                <a:latin typeface="Calibri"/>
                <a:cs typeface="Calibri"/>
              </a:rPr>
              <a:t> </a:t>
            </a:r>
            <a:r>
              <a:rPr sz="2400" dirty="0">
                <a:solidFill>
                  <a:srgbClr val="FFFFFF"/>
                </a:solidFill>
                <a:latin typeface="Calibri"/>
                <a:cs typeface="Calibri"/>
              </a:rPr>
              <a:t>formula</a:t>
            </a:r>
            <a:r>
              <a:rPr sz="2400" spc="-25" dirty="0">
                <a:solidFill>
                  <a:srgbClr val="FFFFFF"/>
                </a:solidFill>
                <a:latin typeface="Calibri"/>
                <a:cs typeface="Calibri"/>
              </a:rPr>
              <a:t> </a:t>
            </a:r>
            <a:r>
              <a:rPr sz="2400" spc="-10" dirty="0">
                <a:solidFill>
                  <a:srgbClr val="FFFFFF"/>
                </a:solidFill>
                <a:latin typeface="Calibri"/>
                <a:cs typeface="Calibri"/>
              </a:rPr>
              <a:t>determined </a:t>
            </a:r>
            <a:r>
              <a:rPr sz="2400" dirty="0">
                <a:solidFill>
                  <a:srgbClr val="FFFFFF"/>
                </a:solidFill>
                <a:latin typeface="Calibri"/>
                <a:cs typeface="Calibri"/>
              </a:rPr>
              <a:t>by</a:t>
            </a:r>
            <a:r>
              <a:rPr sz="2400" spc="-25" dirty="0">
                <a:solidFill>
                  <a:srgbClr val="FFFFFF"/>
                </a:solidFill>
                <a:latin typeface="Calibri"/>
                <a:cs typeface="Calibri"/>
              </a:rPr>
              <a:t> </a:t>
            </a:r>
            <a:r>
              <a:rPr lang="en-US" sz="2400" spc="-25" dirty="0">
                <a:solidFill>
                  <a:srgbClr val="FFFFFF"/>
                </a:solidFill>
                <a:latin typeface="Calibri"/>
                <a:cs typeface="Calibri"/>
              </a:rPr>
              <a:t>SD BOR</a:t>
            </a:r>
            <a:r>
              <a:rPr sz="2400" spc="-25" dirty="0">
                <a:solidFill>
                  <a:srgbClr val="FFFFFF"/>
                </a:solidFill>
                <a:latin typeface="Calibri"/>
                <a:cs typeface="Calibri"/>
              </a:rPr>
              <a:t> </a:t>
            </a:r>
            <a:r>
              <a:rPr sz="2400" dirty="0">
                <a:solidFill>
                  <a:srgbClr val="FFFFFF"/>
                </a:solidFill>
                <a:latin typeface="Calibri"/>
                <a:cs typeface="Calibri"/>
              </a:rPr>
              <a:t>using</a:t>
            </a:r>
            <a:r>
              <a:rPr sz="2400" spc="-25" dirty="0">
                <a:solidFill>
                  <a:srgbClr val="FFFFFF"/>
                </a:solidFill>
                <a:latin typeface="Calibri"/>
                <a:cs typeface="Calibri"/>
              </a:rPr>
              <a:t> </a:t>
            </a:r>
            <a:r>
              <a:rPr sz="2400" dirty="0">
                <a:solidFill>
                  <a:srgbClr val="FFFFFF"/>
                </a:solidFill>
                <a:latin typeface="Calibri"/>
                <a:cs typeface="Calibri"/>
              </a:rPr>
              <a:t>your</a:t>
            </a:r>
            <a:r>
              <a:rPr sz="2400" spc="-20" dirty="0">
                <a:solidFill>
                  <a:srgbClr val="FFFFFF"/>
                </a:solidFill>
                <a:latin typeface="Calibri"/>
                <a:cs typeface="Calibri"/>
              </a:rPr>
              <a:t> GPA</a:t>
            </a:r>
            <a:r>
              <a:rPr sz="2400" spc="-25" dirty="0">
                <a:solidFill>
                  <a:srgbClr val="FFFFFF"/>
                </a:solidFill>
                <a:latin typeface="Calibri"/>
                <a:cs typeface="Calibri"/>
              </a:rPr>
              <a:t> </a:t>
            </a:r>
            <a:endParaRPr lang="en-US" sz="2400" spc="-25" dirty="0">
              <a:solidFill>
                <a:srgbClr val="FFFFFF"/>
              </a:solidFill>
              <a:latin typeface="Calibri"/>
              <a:cs typeface="Calibri"/>
            </a:endParaRPr>
          </a:p>
          <a:p>
            <a:pPr marL="124460" marR="5080" indent="-111760" algn="ctr">
              <a:lnSpc>
                <a:spcPts val="1800"/>
              </a:lnSpc>
              <a:spcBef>
                <a:spcPts val="259"/>
              </a:spcBef>
            </a:pPr>
            <a:r>
              <a:rPr sz="2400" dirty="0">
                <a:solidFill>
                  <a:srgbClr val="FFFFFF"/>
                </a:solidFill>
                <a:latin typeface="Calibri"/>
                <a:cs typeface="Calibri"/>
              </a:rPr>
              <a:t>and</a:t>
            </a:r>
            <a:r>
              <a:rPr sz="2400" spc="-20" dirty="0">
                <a:solidFill>
                  <a:srgbClr val="FFFFFF"/>
                </a:solidFill>
                <a:latin typeface="Calibri"/>
                <a:cs typeface="Calibri"/>
              </a:rPr>
              <a:t> </a:t>
            </a:r>
            <a:r>
              <a:rPr sz="2400" dirty="0">
                <a:solidFill>
                  <a:srgbClr val="FFFFFF"/>
                </a:solidFill>
                <a:latin typeface="Calibri"/>
                <a:cs typeface="Calibri"/>
              </a:rPr>
              <a:t>ACT</a:t>
            </a:r>
            <a:r>
              <a:rPr sz="2400" spc="-20" dirty="0">
                <a:solidFill>
                  <a:srgbClr val="FFFFFF"/>
                </a:solidFill>
                <a:latin typeface="Calibri"/>
                <a:cs typeface="Calibri"/>
              </a:rPr>
              <a:t> </a:t>
            </a:r>
            <a:r>
              <a:rPr sz="2400" spc="-10" dirty="0">
                <a:solidFill>
                  <a:srgbClr val="FFFFFF"/>
                </a:solidFill>
                <a:latin typeface="Calibri"/>
                <a:cs typeface="Calibri"/>
              </a:rPr>
              <a:t>score.</a:t>
            </a:r>
            <a:endParaRPr sz="24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21" y="0"/>
            <a:ext cx="4167504" cy="6858000"/>
          </a:xfrm>
          <a:custGeom>
            <a:avLst/>
            <a:gdLst/>
            <a:ahLst/>
            <a:cxnLst/>
            <a:rect l="l" t="t" r="r" b="b"/>
            <a:pathLst>
              <a:path w="4167504" h="6858000">
                <a:moveTo>
                  <a:pt x="2259549" y="0"/>
                </a:moveTo>
                <a:lnTo>
                  <a:pt x="0" y="0"/>
                </a:lnTo>
                <a:lnTo>
                  <a:pt x="0" y="6857999"/>
                </a:lnTo>
                <a:lnTo>
                  <a:pt x="2259549" y="6857999"/>
                </a:lnTo>
                <a:lnTo>
                  <a:pt x="2387803" y="6775778"/>
                </a:lnTo>
                <a:lnTo>
                  <a:pt x="2427397" y="6748686"/>
                </a:lnTo>
                <a:lnTo>
                  <a:pt x="2466651" y="6721137"/>
                </a:lnTo>
                <a:lnTo>
                  <a:pt x="2505562" y="6693135"/>
                </a:lnTo>
                <a:lnTo>
                  <a:pt x="2544124" y="6664686"/>
                </a:lnTo>
                <a:lnTo>
                  <a:pt x="2582335" y="6635791"/>
                </a:lnTo>
                <a:lnTo>
                  <a:pt x="2620191" y="6606456"/>
                </a:lnTo>
                <a:lnTo>
                  <a:pt x="2657687" y="6576683"/>
                </a:lnTo>
                <a:lnTo>
                  <a:pt x="2694820" y="6546477"/>
                </a:lnTo>
                <a:lnTo>
                  <a:pt x="2731587" y="6515842"/>
                </a:lnTo>
                <a:lnTo>
                  <a:pt x="2767983" y="6484781"/>
                </a:lnTo>
                <a:lnTo>
                  <a:pt x="2804004" y="6453299"/>
                </a:lnTo>
                <a:lnTo>
                  <a:pt x="2839647" y="6421398"/>
                </a:lnTo>
                <a:lnTo>
                  <a:pt x="2874908" y="6389083"/>
                </a:lnTo>
                <a:lnTo>
                  <a:pt x="2909783" y="6356358"/>
                </a:lnTo>
                <a:lnTo>
                  <a:pt x="2944269" y="6323227"/>
                </a:lnTo>
                <a:lnTo>
                  <a:pt x="2978360" y="6289692"/>
                </a:lnTo>
                <a:lnTo>
                  <a:pt x="3012055" y="6255759"/>
                </a:lnTo>
                <a:lnTo>
                  <a:pt x="3045348" y="6221431"/>
                </a:lnTo>
                <a:lnTo>
                  <a:pt x="3078236" y="6186711"/>
                </a:lnTo>
                <a:lnTo>
                  <a:pt x="3110716" y="6151604"/>
                </a:lnTo>
                <a:lnTo>
                  <a:pt x="3142782" y="6116113"/>
                </a:lnTo>
                <a:lnTo>
                  <a:pt x="3174433" y="6080242"/>
                </a:lnTo>
                <a:lnTo>
                  <a:pt x="3205663" y="6043996"/>
                </a:lnTo>
                <a:lnTo>
                  <a:pt x="3236468" y="6007377"/>
                </a:lnTo>
                <a:lnTo>
                  <a:pt x="3266846" y="5970390"/>
                </a:lnTo>
                <a:lnTo>
                  <a:pt x="3296793" y="5933039"/>
                </a:lnTo>
                <a:lnTo>
                  <a:pt x="3326303" y="5895326"/>
                </a:lnTo>
                <a:lnTo>
                  <a:pt x="3355375" y="5857257"/>
                </a:lnTo>
                <a:lnTo>
                  <a:pt x="3384003" y="5818835"/>
                </a:lnTo>
                <a:lnTo>
                  <a:pt x="3412184" y="5780063"/>
                </a:lnTo>
                <a:lnTo>
                  <a:pt x="3439914" y="5740946"/>
                </a:lnTo>
                <a:lnTo>
                  <a:pt x="3467190" y="5701487"/>
                </a:lnTo>
                <a:lnTo>
                  <a:pt x="3494007" y="5661691"/>
                </a:lnTo>
                <a:lnTo>
                  <a:pt x="3520362" y="5621560"/>
                </a:lnTo>
                <a:lnTo>
                  <a:pt x="3546251" y="5581099"/>
                </a:lnTo>
                <a:lnTo>
                  <a:pt x="3571670" y="5540312"/>
                </a:lnTo>
                <a:lnTo>
                  <a:pt x="3596615" y="5499202"/>
                </a:lnTo>
                <a:lnTo>
                  <a:pt x="3621083" y="5457774"/>
                </a:lnTo>
                <a:lnTo>
                  <a:pt x="3645069" y="5416031"/>
                </a:lnTo>
                <a:lnTo>
                  <a:pt x="3668570" y="5373976"/>
                </a:lnTo>
                <a:lnTo>
                  <a:pt x="3691582" y="5331615"/>
                </a:lnTo>
                <a:lnTo>
                  <a:pt x="3714102" y="5288949"/>
                </a:lnTo>
                <a:lnTo>
                  <a:pt x="3736124" y="5245985"/>
                </a:lnTo>
                <a:lnTo>
                  <a:pt x="3757647" y="5202724"/>
                </a:lnTo>
                <a:lnTo>
                  <a:pt x="3778665" y="5159171"/>
                </a:lnTo>
                <a:lnTo>
                  <a:pt x="3799175" y="5115330"/>
                </a:lnTo>
                <a:lnTo>
                  <a:pt x="3819173" y="5071205"/>
                </a:lnTo>
                <a:lnTo>
                  <a:pt x="3838655" y="5026799"/>
                </a:lnTo>
                <a:lnTo>
                  <a:pt x="3857618" y="4982117"/>
                </a:lnTo>
                <a:lnTo>
                  <a:pt x="3876057" y="4937161"/>
                </a:lnTo>
                <a:lnTo>
                  <a:pt x="3893969" y="4891937"/>
                </a:lnTo>
                <a:lnTo>
                  <a:pt x="3911351" y="4846447"/>
                </a:lnTo>
                <a:lnTo>
                  <a:pt x="3928197" y="4800696"/>
                </a:lnTo>
                <a:lnTo>
                  <a:pt x="3944505" y="4754687"/>
                </a:lnTo>
                <a:lnTo>
                  <a:pt x="3960271" y="4708424"/>
                </a:lnTo>
                <a:lnTo>
                  <a:pt x="3975490" y="4661911"/>
                </a:lnTo>
                <a:lnTo>
                  <a:pt x="3990159" y="4615152"/>
                </a:lnTo>
                <a:lnTo>
                  <a:pt x="4004274" y="4568151"/>
                </a:lnTo>
                <a:lnTo>
                  <a:pt x="4017831" y="4520911"/>
                </a:lnTo>
                <a:lnTo>
                  <a:pt x="4030827" y="4473436"/>
                </a:lnTo>
                <a:lnTo>
                  <a:pt x="4043258" y="4425730"/>
                </a:lnTo>
                <a:lnTo>
                  <a:pt x="4055120" y="4377797"/>
                </a:lnTo>
                <a:lnTo>
                  <a:pt x="4066408" y="4329641"/>
                </a:lnTo>
                <a:lnTo>
                  <a:pt x="4077120" y="4281266"/>
                </a:lnTo>
                <a:lnTo>
                  <a:pt x="4087251" y="4232674"/>
                </a:lnTo>
                <a:lnTo>
                  <a:pt x="4096797" y="4183871"/>
                </a:lnTo>
                <a:lnTo>
                  <a:pt x="4105756" y="4134860"/>
                </a:lnTo>
                <a:lnTo>
                  <a:pt x="4114122" y="4085645"/>
                </a:lnTo>
                <a:lnTo>
                  <a:pt x="4121893" y="4036229"/>
                </a:lnTo>
                <a:lnTo>
                  <a:pt x="4129063" y="3986617"/>
                </a:lnTo>
                <a:lnTo>
                  <a:pt x="4135631" y="3936812"/>
                </a:lnTo>
                <a:lnTo>
                  <a:pt x="4141591" y="3886818"/>
                </a:lnTo>
                <a:lnTo>
                  <a:pt x="4146939" y="3836639"/>
                </a:lnTo>
                <a:lnTo>
                  <a:pt x="4151673" y="3786278"/>
                </a:lnTo>
                <a:lnTo>
                  <a:pt x="4155788" y="3735740"/>
                </a:lnTo>
                <a:lnTo>
                  <a:pt x="4159280" y="3685029"/>
                </a:lnTo>
                <a:lnTo>
                  <a:pt x="4162146" y="3634147"/>
                </a:lnTo>
                <a:lnTo>
                  <a:pt x="4164382" y="3583100"/>
                </a:lnTo>
                <a:lnTo>
                  <a:pt x="4165984" y="3531890"/>
                </a:lnTo>
                <a:lnTo>
                  <a:pt x="4166948" y="3480522"/>
                </a:lnTo>
                <a:lnTo>
                  <a:pt x="4167270" y="3429000"/>
                </a:lnTo>
                <a:lnTo>
                  <a:pt x="4166948" y="3377477"/>
                </a:lnTo>
                <a:lnTo>
                  <a:pt x="4165984" y="3326109"/>
                </a:lnTo>
                <a:lnTo>
                  <a:pt x="4164382" y="3274899"/>
                </a:lnTo>
                <a:lnTo>
                  <a:pt x="4162146" y="3223852"/>
                </a:lnTo>
                <a:lnTo>
                  <a:pt x="4159280" y="3172970"/>
                </a:lnTo>
                <a:lnTo>
                  <a:pt x="4155788" y="3122259"/>
                </a:lnTo>
                <a:lnTo>
                  <a:pt x="4151673" y="3071721"/>
                </a:lnTo>
                <a:lnTo>
                  <a:pt x="4146939" y="3021360"/>
                </a:lnTo>
                <a:lnTo>
                  <a:pt x="4141591" y="2971181"/>
                </a:lnTo>
                <a:lnTo>
                  <a:pt x="4135631" y="2921187"/>
                </a:lnTo>
                <a:lnTo>
                  <a:pt x="4129063" y="2871382"/>
                </a:lnTo>
                <a:lnTo>
                  <a:pt x="4121893" y="2821770"/>
                </a:lnTo>
                <a:lnTo>
                  <a:pt x="4114122" y="2772354"/>
                </a:lnTo>
                <a:lnTo>
                  <a:pt x="4105756" y="2723139"/>
                </a:lnTo>
                <a:lnTo>
                  <a:pt x="4096797" y="2674128"/>
                </a:lnTo>
                <a:lnTo>
                  <a:pt x="4087251" y="2625325"/>
                </a:lnTo>
                <a:lnTo>
                  <a:pt x="4077120" y="2576733"/>
                </a:lnTo>
                <a:lnTo>
                  <a:pt x="4066408" y="2528358"/>
                </a:lnTo>
                <a:lnTo>
                  <a:pt x="4055120" y="2480202"/>
                </a:lnTo>
                <a:lnTo>
                  <a:pt x="4043258" y="2432269"/>
                </a:lnTo>
                <a:lnTo>
                  <a:pt x="4030827" y="2384563"/>
                </a:lnTo>
                <a:lnTo>
                  <a:pt x="4017831" y="2337089"/>
                </a:lnTo>
                <a:lnTo>
                  <a:pt x="4004274" y="2289849"/>
                </a:lnTo>
                <a:lnTo>
                  <a:pt x="3990159" y="2242847"/>
                </a:lnTo>
                <a:lnTo>
                  <a:pt x="3975490" y="2196088"/>
                </a:lnTo>
                <a:lnTo>
                  <a:pt x="3960271" y="2149575"/>
                </a:lnTo>
                <a:lnTo>
                  <a:pt x="3944505" y="2103313"/>
                </a:lnTo>
                <a:lnTo>
                  <a:pt x="3928197" y="2057304"/>
                </a:lnTo>
                <a:lnTo>
                  <a:pt x="3911351" y="2011552"/>
                </a:lnTo>
                <a:lnTo>
                  <a:pt x="3893969" y="1966063"/>
                </a:lnTo>
                <a:lnTo>
                  <a:pt x="3876057" y="1920838"/>
                </a:lnTo>
                <a:lnTo>
                  <a:pt x="3857618" y="1875883"/>
                </a:lnTo>
                <a:lnTo>
                  <a:pt x="3838655" y="1831200"/>
                </a:lnTo>
                <a:lnTo>
                  <a:pt x="3819173" y="1786794"/>
                </a:lnTo>
                <a:lnTo>
                  <a:pt x="3799175" y="1742669"/>
                </a:lnTo>
                <a:lnTo>
                  <a:pt x="3778665" y="1698828"/>
                </a:lnTo>
                <a:lnTo>
                  <a:pt x="3757647" y="1655276"/>
                </a:lnTo>
                <a:lnTo>
                  <a:pt x="3736124" y="1612015"/>
                </a:lnTo>
                <a:lnTo>
                  <a:pt x="3714102" y="1569050"/>
                </a:lnTo>
                <a:lnTo>
                  <a:pt x="3691582" y="1526385"/>
                </a:lnTo>
                <a:lnTo>
                  <a:pt x="3668570" y="1484023"/>
                </a:lnTo>
                <a:lnTo>
                  <a:pt x="3645069" y="1441969"/>
                </a:lnTo>
                <a:lnTo>
                  <a:pt x="3621083" y="1400226"/>
                </a:lnTo>
                <a:lnTo>
                  <a:pt x="3596615" y="1358797"/>
                </a:lnTo>
                <a:lnTo>
                  <a:pt x="3571670" y="1317688"/>
                </a:lnTo>
                <a:lnTo>
                  <a:pt x="3546251" y="1276901"/>
                </a:lnTo>
                <a:lnTo>
                  <a:pt x="3520362" y="1236440"/>
                </a:lnTo>
                <a:lnTo>
                  <a:pt x="3494007" y="1196309"/>
                </a:lnTo>
                <a:lnTo>
                  <a:pt x="3467190" y="1156513"/>
                </a:lnTo>
                <a:lnTo>
                  <a:pt x="3439914" y="1117054"/>
                </a:lnTo>
                <a:lnTo>
                  <a:pt x="3412184" y="1077937"/>
                </a:lnTo>
                <a:lnTo>
                  <a:pt x="3384003" y="1039165"/>
                </a:lnTo>
                <a:lnTo>
                  <a:pt x="3355375" y="1000743"/>
                </a:lnTo>
                <a:lnTo>
                  <a:pt x="3326303" y="962674"/>
                </a:lnTo>
                <a:lnTo>
                  <a:pt x="3296793" y="924961"/>
                </a:lnTo>
                <a:lnTo>
                  <a:pt x="3266846" y="887610"/>
                </a:lnTo>
                <a:lnTo>
                  <a:pt x="3236468" y="850623"/>
                </a:lnTo>
                <a:lnTo>
                  <a:pt x="3205663" y="814004"/>
                </a:lnTo>
                <a:lnTo>
                  <a:pt x="3174433" y="777758"/>
                </a:lnTo>
                <a:lnTo>
                  <a:pt x="3142782" y="741887"/>
                </a:lnTo>
                <a:lnTo>
                  <a:pt x="3110716" y="706396"/>
                </a:lnTo>
                <a:lnTo>
                  <a:pt x="3078236" y="671289"/>
                </a:lnTo>
                <a:lnTo>
                  <a:pt x="3045348" y="636570"/>
                </a:lnTo>
                <a:lnTo>
                  <a:pt x="3012055" y="602241"/>
                </a:lnTo>
                <a:lnTo>
                  <a:pt x="2978360" y="568308"/>
                </a:lnTo>
                <a:lnTo>
                  <a:pt x="2944269" y="534774"/>
                </a:lnTo>
                <a:lnTo>
                  <a:pt x="2909783" y="501642"/>
                </a:lnTo>
                <a:lnTo>
                  <a:pt x="2874908" y="468917"/>
                </a:lnTo>
                <a:lnTo>
                  <a:pt x="2839647" y="436602"/>
                </a:lnTo>
                <a:lnTo>
                  <a:pt x="2804004" y="404701"/>
                </a:lnTo>
                <a:lnTo>
                  <a:pt x="2767983" y="373219"/>
                </a:lnTo>
                <a:lnTo>
                  <a:pt x="2731587" y="342158"/>
                </a:lnTo>
                <a:lnTo>
                  <a:pt x="2694820" y="311523"/>
                </a:lnTo>
                <a:lnTo>
                  <a:pt x="2657687" y="281317"/>
                </a:lnTo>
                <a:lnTo>
                  <a:pt x="2620191" y="251545"/>
                </a:lnTo>
                <a:lnTo>
                  <a:pt x="2582335" y="222209"/>
                </a:lnTo>
                <a:lnTo>
                  <a:pt x="2544124" y="193315"/>
                </a:lnTo>
                <a:lnTo>
                  <a:pt x="2505562" y="164865"/>
                </a:lnTo>
                <a:lnTo>
                  <a:pt x="2466651" y="136864"/>
                </a:lnTo>
                <a:lnTo>
                  <a:pt x="2427397" y="109315"/>
                </a:lnTo>
                <a:lnTo>
                  <a:pt x="2387803" y="82222"/>
                </a:lnTo>
                <a:lnTo>
                  <a:pt x="2259549" y="0"/>
                </a:lnTo>
                <a:close/>
              </a:path>
            </a:pathLst>
          </a:custGeom>
          <a:solidFill>
            <a:schemeClr val="accent2"/>
          </a:solidFill>
        </p:spPr>
        <p:txBody>
          <a:bodyPr wrap="square" lIns="0" tIns="0" rIns="0" bIns="0" rtlCol="0"/>
          <a:lstStyle/>
          <a:p>
            <a:endParaRPr/>
          </a:p>
        </p:txBody>
      </p:sp>
      <p:sp>
        <p:nvSpPr>
          <p:cNvPr id="3" name="object 3"/>
          <p:cNvSpPr txBox="1"/>
          <p:nvPr/>
        </p:nvSpPr>
        <p:spPr>
          <a:xfrm>
            <a:off x="123378" y="531860"/>
            <a:ext cx="3581400" cy="5794279"/>
          </a:xfrm>
          <a:prstGeom prst="rect">
            <a:avLst/>
          </a:prstGeom>
        </p:spPr>
        <p:txBody>
          <a:bodyPr vert="horz" wrap="square" lIns="0" tIns="78105" rIns="0" bIns="0" rtlCol="0">
            <a:spAutoFit/>
          </a:bodyPr>
          <a:lstStyle/>
          <a:p>
            <a:pPr marL="12700" marR="5080">
              <a:lnSpc>
                <a:spcPct val="90200"/>
              </a:lnSpc>
              <a:spcBef>
                <a:spcPts val="615"/>
              </a:spcBef>
            </a:pPr>
            <a:r>
              <a:rPr sz="4400" b="0" spc="-10">
                <a:solidFill>
                  <a:srgbClr val="FFFFFF"/>
                </a:solidFill>
                <a:latin typeface="Calibri Light"/>
                <a:cs typeface="Calibri Light"/>
              </a:rPr>
              <a:t>Registration process</a:t>
            </a:r>
            <a:endParaRPr lang="en-US" sz="4400" b="0" spc="-10">
              <a:solidFill>
                <a:srgbClr val="FFFFFF"/>
              </a:solidFill>
              <a:latin typeface="Calibri Light"/>
              <a:cs typeface="Calibri Light"/>
            </a:endParaRPr>
          </a:p>
          <a:p>
            <a:pPr marL="12700" marR="5080">
              <a:lnSpc>
                <a:spcPct val="90200"/>
              </a:lnSpc>
              <a:spcBef>
                <a:spcPts val="615"/>
              </a:spcBef>
            </a:pPr>
            <a:r>
              <a:rPr lang="en-US" sz="4400" spc="-10">
                <a:solidFill>
                  <a:srgbClr val="FFFFFF"/>
                </a:solidFill>
                <a:latin typeface="Calibri Light"/>
                <a:cs typeface="Calibri Light"/>
              </a:rPr>
              <a:t>Returning Students</a:t>
            </a:r>
          </a:p>
          <a:p>
            <a:pPr marL="12700" marR="5080">
              <a:lnSpc>
                <a:spcPct val="90200"/>
              </a:lnSpc>
              <a:spcBef>
                <a:spcPts val="615"/>
              </a:spcBef>
            </a:pPr>
            <a:endParaRPr lang="en-US" sz="4400" b="0" spc="-50">
              <a:solidFill>
                <a:srgbClr val="FFFFFF"/>
              </a:solidFill>
              <a:latin typeface="Calibri Light"/>
              <a:cs typeface="Calibri Light"/>
            </a:endParaRPr>
          </a:p>
          <a:p>
            <a:pPr marL="12700" marR="5080">
              <a:lnSpc>
                <a:spcPct val="90200"/>
              </a:lnSpc>
              <a:spcBef>
                <a:spcPts val="615"/>
              </a:spcBef>
            </a:pPr>
            <a:r>
              <a:rPr sz="4400" b="0">
                <a:solidFill>
                  <a:srgbClr val="FFFFFF"/>
                </a:solidFill>
                <a:latin typeface="Calibri Light"/>
                <a:cs typeface="Calibri Light"/>
              </a:rPr>
              <a:t>(For</a:t>
            </a:r>
            <a:r>
              <a:rPr sz="4400" b="0" spc="-75">
                <a:solidFill>
                  <a:srgbClr val="FFFFFF"/>
                </a:solidFill>
                <a:latin typeface="Calibri Light"/>
                <a:cs typeface="Calibri Light"/>
              </a:rPr>
              <a:t> </a:t>
            </a:r>
            <a:r>
              <a:rPr sz="4400" b="0" spc="-10">
                <a:solidFill>
                  <a:srgbClr val="FFFFFF"/>
                </a:solidFill>
                <a:latin typeface="Calibri Light"/>
                <a:cs typeface="Calibri Light"/>
              </a:rPr>
              <a:t>those </a:t>
            </a:r>
            <a:r>
              <a:rPr sz="4400" b="0">
                <a:solidFill>
                  <a:srgbClr val="FFFFFF"/>
                </a:solidFill>
                <a:latin typeface="Calibri Light"/>
                <a:cs typeface="Calibri Light"/>
              </a:rPr>
              <a:t>that</a:t>
            </a:r>
            <a:r>
              <a:rPr sz="4400" b="0" spc="-55">
                <a:solidFill>
                  <a:srgbClr val="FFFFFF"/>
                </a:solidFill>
                <a:latin typeface="Calibri Light"/>
                <a:cs typeface="Calibri Light"/>
              </a:rPr>
              <a:t> </a:t>
            </a:r>
            <a:r>
              <a:rPr lang="en-US" sz="4400" spc="-55">
                <a:solidFill>
                  <a:srgbClr val="FFFFFF"/>
                </a:solidFill>
                <a:latin typeface="Calibri Light"/>
                <a:cs typeface="Calibri Light"/>
              </a:rPr>
              <a:t>have previously taken college credit</a:t>
            </a:r>
            <a:r>
              <a:rPr sz="4400" b="0" spc="-20">
                <a:solidFill>
                  <a:srgbClr val="FFFFFF"/>
                </a:solidFill>
                <a:latin typeface="Calibri Light"/>
                <a:cs typeface="Calibri Light"/>
              </a:rPr>
              <a:t>)</a:t>
            </a:r>
            <a:endParaRPr sz="4400">
              <a:latin typeface="Calibri Light"/>
              <a:cs typeface="Calibri Light"/>
            </a:endParaRPr>
          </a:p>
        </p:txBody>
      </p:sp>
      <p:sp>
        <p:nvSpPr>
          <p:cNvPr id="6" name="object 6"/>
          <p:cNvSpPr txBox="1"/>
          <p:nvPr/>
        </p:nvSpPr>
        <p:spPr>
          <a:xfrm>
            <a:off x="4506997" y="330893"/>
            <a:ext cx="6337935" cy="670183"/>
          </a:xfrm>
          <a:prstGeom prst="rect">
            <a:avLst/>
          </a:prstGeom>
        </p:spPr>
        <p:txBody>
          <a:bodyPr vert="horz" wrap="square" lIns="0" tIns="12700" rIns="0" bIns="0" rtlCol="0">
            <a:spAutoFit/>
          </a:bodyPr>
          <a:lstStyle/>
          <a:p>
            <a:pPr marL="12700" marR="5080" indent="227965">
              <a:lnSpc>
                <a:spcPct val="140000"/>
              </a:lnSpc>
              <a:spcBef>
                <a:spcPts val="100"/>
              </a:spcBef>
              <a:buFont typeface="Arial"/>
              <a:buChar char="•"/>
              <a:tabLst>
                <a:tab pos="240665" algn="l"/>
              </a:tabLst>
            </a:pPr>
            <a:r>
              <a:rPr sz="1600" i="1">
                <a:latin typeface="Calibri"/>
                <a:cs typeface="Calibri"/>
              </a:rPr>
              <a:t>GO</a:t>
            </a:r>
            <a:r>
              <a:rPr sz="1600" i="1" spc="-5">
                <a:latin typeface="Calibri"/>
                <a:cs typeface="Calibri"/>
              </a:rPr>
              <a:t> </a:t>
            </a:r>
            <a:r>
              <a:rPr sz="1600" i="1">
                <a:latin typeface="Calibri"/>
                <a:cs typeface="Calibri"/>
              </a:rPr>
              <a:t>to</a:t>
            </a:r>
            <a:r>
              <a:rPr sz="1600" i="1" spc="-5">
                <a:latin typeface="Calibri"/>
                <a:cs typeface="Calibri"/>
              </a:rPr>
              <a:t> </a:t>
            </a:r>
            <a:r>
              <a:rPr sz="1600" i="1">
                <a:latin typeface="Calibri"/>
                <a:cs typeface="Calibri"/>
              </a:rPr>
              <a:t>the</a:t>
            </a:r>
            <a:r>
              <a:rPr sz="1600" i="1" spc="-5">
                <a:latin typeface="Calibri"/>
                <a:cs typeface="Calibri"/>
              </a:rPr>
              <a:t> </a:t>
            </a:r>
            <a:r>
              <a:rPr sz="1600" i="1">
                <a:latin typeface="Calibri"/>
                <a:cs typeface="Calibri"/>
              </a:rPr>
              <a:t>NSU</a:t>
            </a:r>
            <a:r>
              <a:rPr sz="1600" i="1" spc="-5">
                <a:latin typeface="Calibri"/>
                <a:cs typeface="Calibri"/>
              </a:rPr>
              <a:t> </a:t>
            </a:r>
            <a:r>
              <a:rPr sz="1600" i="1">
                <a:latin typeface="Calibri"/>
                <a:cs typeface="Calibri"/>
              </a:rPr>
              <a:t>Rising</a:t>
            </a:r>
            <a:r>
              <a:rPr sz="1600" i="1" spc="-5">
                <a:latin typeface="Calibri"/>
                <a:cs typeface="Calibri"/>
              </a:rPr>
              <a:t> </a:t>
            </a:r>
            <a:r>
              <a:rPr sz="1600" i="1">
                <a:latin typeface="Calibri"/>
                <a:cs typeface="Calibri"/>
              </a:rPr>
              <a:t>Scholars</a:t>
            </a:r>
            <a:r>
              <a:rPr sz="1600" i="1" spc="-5">
                <a:latin typeface="Calibri"/>
                <a:cs typeface="Calibri"/>
              </a:rPr>
              <a:t> </a:t>
            </a:r>
            <a:r>
              <a:rPr sz="1600" i="1" spc="-10">
                <a:latin typeface="Calibri"/>
                <a:cs typeface="Calibri"/>
              </a:rPr>
              <a:t>website </a:t>
            </a:r>
            <a:r>
              <a:rPr sz="1600" b="1" i="1" u="sng" spc="-10">
                <a:solidFill>
                  <a:schemeClr val="accent6"/>
                </a:solidFill>
                <a:uFill>
                  <a:solidFill>
                    <a:srgbClr val="0563C1"/>
                  </a:solidFill>
                </a:uFill>
                <a:latin typeface="Calibri"/>
                <a:cs typeface="Calibri"/>
              </a:rPr>
              <a:t>https://northern.edu/academics/high-school-programs/rising-scholars</a:t>
            </a:r>
            <a:endParaRPr sz="1600" b="1">
              <a:solidFill>
                <a:schemeClr val="accent6"/>
              </a:solidFill>
              <a:latin typeface="Calibri"/>
              <a:cs typeface="Calibri"/>
            </a:endParaRPr>
          </a:p>
        </p:txBody>
      </p:sp>
      <p:sp>
        <p:nvSpPr>
          <p:cNvPr id="7" name="object 7"/>
          <p:cNvSpPr txBox="1"/>
          <p:nvPr/>
        </p:nvSpPr>
        <p:spPr>
          <a:xfrm>
            <a:off x="4526047" y="1107151"/>
            <a:ext cx="7284953" cy="1406795"/>
          </a:xfrm>
          <a:prstGeom prst="rect">
            <a:avLst/>
          </a:prstGeom>
        </p:spPr>
        <p:txBody>
          <a:bodyPr vert="horz" wrap="square" lIns="0" tIns="113030" rIns="0" bIns="0" rtlCol="0">
            <a:spAutoFit/>
          </a:bodyPr>
          <a:lstStyle/>
          <a:p>
            <a:pPr marL="240665" indent="-227965">
              <a:lnSpc>
                <a:spcPct val="100000"/>
              </a:lnSpc>
              <a:spcBef>
                <a:spcPts val="890"/>
              </a:spcBef>
              <a:buFont typeface="Arial"/>
              <a:buChar char="•"/>
              <a:tabLst>
                <a:tab pos="240665" algn="l"/>
              </a:tabLst>
            </a:pPr>
            <a:r>
              <a:rPr sz="1600">
                <a:latin typeface="Calibri"/>
                <a:cs typeface="Calibri"/>
              </a:rPr>
              <a:t>Select</a:t>
            </a:r>
            <a:r>
              <a:rPr sz="1600" spc="-10">
                <a:latin typeface="Calibri"/>
                <a:cs typeface="Calibri"/>
              </a:rPr>
              <a:t> Registration</a:t>
            </a:r>
            <a:endParaRPr sz="1600">
              <a:latin typeface="Calibri"/>
              <a:cs typeface="Calibri"/>
            </a:endParaRPr>
          </a:p>
          <a:p>
            <a:pPr marL="240665" indent="-227965">
              <a:lnSpc>
                <a:spcPct val="100000"/>
              </a:lnSpc>
              <a:spcBef>
                <a:spcPts val="795"/>
              </a:spcBef>
              <a:buFont typeface="Arial"/>
              <a:buChar char="•"/>
              <a:tabLst>
                <a:tab pos="240665" algn="l"/>
              </a:tabLst>
            </a:pPr>
            <a:r>
              <a:rPr sz="1600">
                <a:latin typeface="Calibri"/>
                <a:cs typeface="Calibri"/>
              </a:rPr>
              <a:t>Expand</a:t>
            </a:r>
            <a:r>
              <a:rPr sz="1600" spc="-15">
                <a:latin typeface="Calibri"/>
                <a:cs typeface="Calibri"/>
              </a:rPr>
              <a:t> </a:t>
            </a:r>
            <a:r>
              <a:rPr sz="1600">
                <a:latin typeface="Calibri"/>
                <a:cs typeface="Calibri"/>
              </a:rPr>
              <a:t>the</a:t>
            </a:r>
            <a:r>
              <a:rPr sz="1600" spc="-5">
                <a:latin typeface="Calibri"/>
                <a:cs typeface="Calibri"/>
              </a:rPr>
              <a:t> </a:t>
            </a:r>
            <a:r>
              <a:rPr sz="1600" spc="-10">
                <a:latin typeface="Calibri"/>
                <a:cs typeface="Calibri"/>
              </a:rPr>
              <a:t>Registration </a:t>
            </a:r>
            <a:r>
              <a:rPr sz="1600" spc="-25">
                <a:latin typeface="Calibri"/>
                <a:cs typeface="Calibri"/>
              </a:rPr>
              <a:t>box</a:t>
            </a:r>
            <a:endParaRPr sz="1600">
              <a:latin typeface="Calibri"/>
              <a:cs typeface="Calibri"/>
            </a:endParaRPr>
          </a:p>
          <a:p>
            <a:pPr marL="240665" indent="-227965">
              <a:lnSpc>
                <a:spcPct val="100000"/>
              </a:lnSpc>
              <a:spcBef>
                <a:spcPts val="765"/>
              </a:spcBef>
              <a:buFont typeface="Arial"/>
              <a:buChar char="•"/>
              <a:tabLst>
                <a:tab pos="240665" algn="l"/>
              </a:tabLst>
            </a:pPr>
            <a:r>
              <a:rPr sz="1600">
                <a:latin typeface="Calibri"/>
                <a:cs typeface="Calibri"/>
              </a:rPr>
              <a:t>Select </a:t>
            </a:r>
            <a:r>
              <a:rPr sz="1600" spc="-10">
                <a:latin typeface="Calibri"/>
                <a:cs typeface="Calibri"/>
              </a:rPr>
              <a:t>Registration</a:t>
            </a:r>
            <a:r>
              <a:rPr sz="1600">
                <a:latin typeface="Calibri"/>
                <a:cs typeface="Calibri"/>
              </a:rPr>
              <a:t> </a:t>
            </a:r>
            <a:r>
              <a:rPr sz="1600" spc="-20">
                <a:latin typeface="Calibri"/>
                <a:cs typeface="Calibri"/>
              </a:rPr>
              <a:t>Form</a:t>
            </a:r>
            <a:r>
              <a:rPr lang="en-US" sz="1600" spc="-20">
                <a:latin typeface="Calibri"/>
                <a:cs typeface="Calibri"/>
              </a:rPr>
              <a:t> that applies to you.</a:t>
            </a:r>
            <a:endParaRPr sz="1600">
              <a:latin typeface="Calibri"/>
              <a:cs typeface="Calibri"/>
            </a:endParaRPr>
          </a:p>
          <a:p>
            <a:pPr marL="240665" indent="-227965">
              <a:lnSpc>
                <a:spcPct val="100000"/>
              </a:lnSpc>
              <a:spcBef>
                <a:spcPts val="795"/>
              </a:spcBef>
              <a:buFont typeface="Arial"/>
              <a:buChar char="•"/>
              <a:tabLst>
                <a:tab pos="240665" algn="l"/>
              </a:tabLst>
            </a:pPr>
            <a:r>
              <a:rPr lang="en-US" sz="1600">
                <a:latin typeface="Calibri"/>
                <a:cs typeface="Calibri"/>
              </a:rPr>
              <a:t>Log in with your previous account information.  </a:t>
            </a:r>
            <a:endParaRPr sz="1600">
              <a:latin typeface="Calibri"/>
              <a:cs typeface="Calibri"/>
            </a:endParaRPr>
          </a:p>
        </p:txBody>
      </p:sp>
      <p:sp>
        <p:nvSpPr>
          <p:cNvPr id="9" name="object 9"/>
          <p:cNvSpPr txBox="1"/>
          <p:nvPr/>
        </p:nvSpPr>
        <p:spPr>
          <a:xfrm>
            <a:off x="4526047" y="2617567"/>
            <a:ext cx="6697980" cy="2237792"/>
          </a:xfrm>
          <a:prstGeom prst="rect">
            <a:avLst/>
          </a:prstGeom>
        </p:spPr>
        <p:txBody>
          <a:bodyPr vert="horz" wrap="square" lIns="0" tIns="113030" rIns="0" bIns="0" rtlCol="0">
            <a:spAutoFit/>
          </a:bodyPr>
          <a:lstStyle/>
          <a:p>
            <a:pPr marL="240665" indent="-227965">
              <a:lnSpc>
                <a:spcPct val="100000"/>
              </a:lnSpc>
              <a:spcBef>
                <a:spcPts val="890"/>
              </a:spcBef>
              <a:buFont typeface="Arial"/>
              <a:buChar char="•"/>
              <a:tabLst>
                <a:tab pos="240665" algn="l"/>
              </a:tabLst>
            </a:pPr>
            <a:r>
              <a:rPr sz="1600">
                <a:latin typeface="Calibri"/>
                <a:cs typeface="Calibri"/>
              </a:rPr>
              <a:t>Complete</a:t>
            </a:r>
            <a:r>
              <a:rPr sz="1600" spc="-35">
                <a:latin typeface="Calibri"/>
                <a:cs typeface="Calibri"/>
              </a:rPr>
              <a:t> </a:t>
            </a:r>
            <a:r>
              <a:rPr sz="1600">
                <a:latin typeface="Calibri"/>
                <a:cs typeface="Calibri"/>
              </a:rPr>
              <a:t>all</a:t>
            </a:r>
            <a:r>
              <a:rPr sz="1600" spc="-30">
                <a:latin typeface="Calibri"/>
                <a:cs typeface="Calibri"/>
              </a:rPr>
              <a:t> </a:t>
            </a:r>
            <a:r>
              <a:rPr sz="1600">
                <a:latin typeface="Calibri"/>
                <a:cs typeface="Calibri"/>
              </a:rPr>
              <a:t>steps</a:t>
            </a:r>
            <a:r>
              <a:rPr sz="1600" spc="-25">
                <a:latin typeface="Calibri"/>
                <a:cs typeface="Calibri"/>
              </a:rPr>
              <a:t> </a:t>
            </a:r>
            <a:r>
              <a:rPr sz="1600">
                <a:latin typeface="Calibri"/>
                <a:cs typeface="Calibri"/>
              </a:rPr>
              <a:t>and</a:t>
            </a:r>
            <a:r>
              <a:rPr sz="1600" spc="-25">
                <a:latin typeface="Calibri"/>
                <a:cs typeface="Calibri"/>
              </a:rPr>
              <a:t> </a:t>
            </a:r>
            <a:r>
              <a:rPr sz="1600">
                <a:latin typeface="Calibri"/>
                <a:cs typeface="Calibri"/>
              </a:rPr>
              <a:t>submit</a:t>
            </a:r>
            <a:r>
              <a:rPr sz="1600" spc="-20">
                <a:latin typeface="Calibri"/>
                <a:cs typeface="Calibri"/>
              </a:rPr>
              <a:t> </a:t>
            </a:r>
            <a:r>
              <a:rPr sz="1600">
                <a:latin typeface="Calibri"/>
                <a:cs typeface="Calibri"/>
              </a:rPr>
              <a:t>the</a:t>
            </a:r>
            <a:r>
              <a:rPr sz="1600" spc="-20">
                <a:latin typeface="Calibri"/>
                <a:cs typeface="Calibri"/>
              </a:rPr>
              <a:t> </a:t>
            </a:r>
            <a:r>
              <a:rPr sz="1600">
                <a:latin typeface="Calibri"/>
                <a:cs typeface="Calibri"/>
              </a:rPr>
              <a:t>form</a:t>
            </a:r>
            <a:r>
              <a:rPr sz="1600" spc="-25">
                <a:latin typeface="Calibri"/>
                <a:cs typeface="Calibri"/>
              </a:rPr>
              <a:t> </a:t>
            </a:r>
            <a:r>
              <a:rPr sz="1600" spc="-10">
                <a:latin typeface="Calibri"/>
                <a:cs typeface="Calibri"/>
              </a:rPr>
              <a:t>electronically</a:t>
            </a:r>
            <a:r>
              <a:rPr sz="1600" spc="-20">
                <a:latin typeface="Calibri"/>
                <a:cs typeface="Calibri"/>
              </a:rPr>
              <a:t> </a:t>
            </a:r>
            <a:r>
              <a:rPr sz="1600">
                <a:latin typeface="Calibri"/>
                <a:cs typeface="Calibri"/>
              </a:rPr>
              <a:t>by</a:t>
            </a:r>
            <a:r>
              <a:rPr lang="en-US" sz="1600">
                <a:latin typeface="Calibri"/>
                <a:cs typeface="Calibri"/>
              </a:rPr>
              <a:t> the required deadlines</a:t>
            </a:r>
            <a:r>
              <a:rPr sz="1600" spc="-20">
                <a:latin typeface="Calibri"/>
                <a:cs typeface="Calibri"/>
              </a:rPr>
              <a:t>.</a:t>
            </a:r>
            <a:r>
              <a:rPr lang="en-US" sz="1600" spc="-20">
                <a:latin typeface="Calibri"/>
                <a:cs typeface="Calibri"/>
              </a:rPr>
              <a:t>  </a:t>
            </a:r>
            <a:r>
              <a:rPr lang="en-US" sz="1600" b="1" spc="-20">
                <a:latin typeface="Calibri"/>
                <a:cs typeface="Calibri"/>
              </a:rPr>
              <a:t>Ask your HS Counselor or NSU Academic Advisor if you don’t know these dates!</a:t>
            </a:r>
            <a:endParaRPr sz="1600" b="1">
              <a:latin typeface="Calibri"/>
              <a:cs typeface="Calibri"/>
            </a:endParaRPr>
          </a:p>
          <a:p>
            <a:pPr marL="298450" marR="64769" indent="-285750">
              <a:lnSpc>
                <a:spcPts val="1700"/>
              </a:lnSpc>
              <a:spcBef>
                <a:spcPts val="1130"/>
              </a:spcBef>
              <a:buFont typeface="Arial" panose="020B0604020202020204" pitchFamily="34" charset="0"/>
              <a:buChar char="•"/>
              <a:tabLst>
                <a:tab pos="241300" algn="l"/>
              </a:tabLst>
            </a:pPr>
            <a:r>
              <a:rPr lang="en-US" sz="1600" spc="-25">
                <a:latin typeface="Calibri"/>
                <a:cs typeface="Calibri"/>
              </a:rPr>
              <a:t>Your school official</a:t>
            </a:r>
            <a:r>
              <a:rPr sz="1600" spc="-25">
                <a:latin typeface="Calibri"/>
                <a:cs typeface="Calibri"/>
              </a:rPr>
              <a:t> </a:t>
            </a:r>
            <a:r>
              <a:rPr sz="1600">
                <a:latin typeface="Calibri"/>
                <a:cs typeface="Calibri"/>
              </a:rPr>
              <a:t>will</a:t>
            </a:r>
            <a:r>
              <a:rPr sz="1600" spc="-25">
                <a:latin typeface="Calibri"/>
                <a:cs typeface="Calibri"/>
              </a:rPr>
              <a:t> </a:t>
            </a:r>
            <a:r>
              <a:rPr sz="1600">
                <a:latin typeface="Calibri"/>
                <a:cs typeface="Calibri"/>
              </a:rPr>
              <a:t>send</a:t>
            </a:r>
            <a:r>
              <a:rPr sz="1600" spc="-30">
                <a:latin typeface="Calibri"/>
                <a:cs typeface="Calibri"/>
              </a:rPr>
              <a:t> </a:t>
            </a:r>
            <a:r>
              <a:rPr sz="1600">
                <a:latin typeface="Calibri"/>
                <a:cs typeface="Calibri"/>
              </a:rPr>
              <a:t>in</a:t>
            </a:r>
            <a:r>
              <a:rPr sz="1600" spc="-25">
                <a:latin typeface="Calibri"/>
                <a:cs typeface="Calibri"/>
              </a:rPr>
              <a:t> </a:t>
            </a:r>
            <a:r>
              <a:rPr sz="1600">
                <a:latin typeface="Calibri"/>
                <a:cs typeface="Calibri"/>
              </a:rPr>
              <a:t>transcripts</a:t>
            </a:r>
            <a:r>
              <a:rPr sz="1600" spc="-25">
                <a:latin typeface="Calibri"/>
                <a:cs typeface="Calibri"/>
              </a:rPr>
              <a:t> </a:t>
            </a:r>
            <a:r>
              <a:rPr sz="1600">
                <a:latin typeface="Calibri"/>
                <a:cs typeface="Calibri"/>
              </a:rPr>
              <a:t>and</a:t>
            </a:r>
            <a:r>
              <a:rPr sz="1600" spc="-30">
                <a:latin typeface="Calibri"/>
                <a:cs typeface="Calibri"/>
              </a:rPr>
              <a:t> </a:t>
            </a:r>
            <a:r>
              <a:rPr sz="1600">
                <a:latin typeface="Calibri"/>
                <a:cs typeface="Calibri"/>
              </a:rPr>
              <a:t>test</a:t>
            </a:r>
            <a:r>
              <a:rPr sz="1600" spc="-20">
                <a:latin typeface="Calibri"/>
                <a:cs typeface="Calibri"/>
              </a:rPr>
              <a:t> </a:t>
            </a:r>
            <a:r>
              <a:rPr sz="1600">
                <a:latin typeface="Calibri"/>
                <a:cs typeface="Calibri"/>
              </a:rPr>
              <a:t>scores</a:t>
            </a:r>
            <a:r>
              <a:rPr sz="1600" spc="-25">
                <a:latin typeface="Calibri"/>
                <a:cs typeface="Calibri"/>
              </a:rPr>
              <a:t> </a:t>
            </a:r>
            <a:r>
              <a:rPr sz="1600">
                <a:latin typeface="Calibri"/>
                <a:cs typeface="Calibri"/>
              </a:rPr>
              <a:t>to</a:t>
            </a:r>
            <a:r>
              <a:rPr sz="1600" spc="-20">
                <a:latin typeface="Calibri"/>
                <a:cs typeface="Calibri"/>
              </a:rPr>
              <a:t> </a:t>
            </a:r>
            <a:r>
              <a:rPr sz="1600">
                <a:latin typeface="Calibri"/>
                <a:cs typeface="Calibri"/>
              </a:rPr>
              <a:t>NSU.</a:t>
            </a:r>
            <a:r>
              <a:rPr sz="1600" spc="-25">
                <a:latin typeface="Calibri"/>
                <a:cs typeface="Calibri"/>
              </a:rPr>
              <a:t> </a:t>
            </a:r>
            <a:r>
              <a:rPr sz="1600">
                <a:latin typeface="Calibri"/>
                <a:cs typeface="Calibri"/>
              </a:rPr>
              <a:t>(Do</a:t>
            </a:r>
            <a:r>
              <a:rPr sz="1600" spc="-20">
                <a:latin typeface="Calibri"/>
                <a:cs typeface="Calibri"/>
              </a:rPr>
              <a:t> </a:t>
            </a:r>
            <a:r>
              <a:rPr sz="1600">
                <a:latin typeface="Calibri"/>
                <a:cs typeface="Calibri"/>
              </a:rPr>
              <a:t>not</a:t>
            </a:r>
            <a:r>
              <a:rPr sz="1600" spc="-20">
                <a:latin typeface="Calibri"/>
                <a:cs typeface="Calibri"/>
              </a:rPr>
              <a:t> </a:t>
            </a:r>
            <a:r>
              <a:rPr sz="1600" spc="-10">
                <a:latin typeface="Calibri"/>
                <a:cs typeface="Calibri"/>
              </a:rPr>
              <a:t>worry </a:t>
            </a:r>
            <a:r>
              <a:rPr sz="1600">
                <a:latin typeface="Calibri"/>
                <a:cs typeface="Calibri"/>
              </a:rPr>
              <a:t>about</a:t>
            </a:r>
            <a:r>
              <a:rPr sz="1600" spc="-25">
                <a:latin typeface="Calibri"/>
                <a:cs typeface="Calibri"/>
              </a:rPr>
              <a:t> </a:t>
            </a:r>
            <a:r>
              <a:rPr sz="1600">
                <a:latin typeface="Calibri"/>
                <a:cs typeface="Calibri"/>
              </a:rPr>
              <a:t>test</a:t>
            </a:r>
            <a:r>
              <a:rPr sz="1600" spc="-20">
                <a:latin typeface="Calibri"/>
                <a:cs typeface="Calibri"/>
              </a:rPr>
              <a:t> </a:t>
            </a:r>
            <a:r>
              <a:rPr sz="1600">
                <a:latin typeface="Calibri"/>
                <a:cs typeface="Calibri"/>
              </a:rPr>
              <a:t>scores</a:t>
            </a:r>
            <a:r>
              <a:rPr sz="1600" spc="-25">
                <a:latin typeface="Calibri"/>
                <a:cs typeface="Calibri"/>
              </a:rPr>
              <a:t> </a:t>
            </a:r>
            <a:r>
              <a:rPr sz="1600">
                <a:latin typeface="Calibri"/>
                <a:cs typeface="Calibri"/>
              </a:rPr>
              <a:t>at</a:t>
            </a:r>
            <a:r>
              <a:rPr sz="1600" spc="-20">
                <a:latin typeface="Calibri"/>
                <a:cs typeface="Calibri"/>
              </a:rPr>
              <a:t> </a:t>
            </a:r>
            <a:r>
              <a:rPr sz="1600">
                <a:latin typeface="Calibri"/>
                <a:cs typeface="Calibri"/>
              </a:rPr>
              <a:t>this</a:t>
            </a:r>
            <a:r>
              <a:rPr sz="1600" spc="-20">
                <a:latin typeface="Calibri"/>
                <a:cs typeface="Calibri"/>
              </a:rPr>
              <a:t> </a:t>
            </a:r>
            <a:r>
              <a:rPr sz="1600" spc="-10">
                <a:latin typeface="Calibri"/>
                <a:cs typeface="Calibri"/>
              </a:rPr>
              <a:t>time.)</a:t>
            </a:r>
            <a:endParaRPr sz="1600">
              <a:latin typeface="Calibri"/>
              <a:cs typeface="Calibri"/>
            </a:endParaRPr>
          </a:p>
          <a:p>
            <a:pPr marL="241300" marR="565785" indent="-228600">
              <a:lnSpc>
                <a:spcPts val="1800"/>
              </a:lnSpc>
              <a:spcBef>
                <a:spcPts val="910"/>
              </a:spcBef>
              <a:buFont typeface="Arial"/>
              <a:buChar char="•"/>
              <a:tabLst>
                <a:tab pos="241300" algn="l"/>
              </a:tabLst>
            </a:pPr>
            <a:r>
              <a:rPr sz="1600">
                <a:latin typeface="Calibri"/>
                <a:cs typeface="Calibri"/>
              </a:rPr>
              <a:t>Once</a:t>
            </a:r>
            <a:r>
              <a:rPr sz="1600" spc="-50">
                <a:latin typeface="Calibri"/>
                <a:cs typeface="Calibri"/>
              </a:rPr>
              <a:t> </a:t>
            </a:r>
            <a:r>
              <a:rPr sz="1600">
                <a:latin typeface="Calibri"/>
                <a:cs typeface="Calibri"/>
              </a:rPr>
              <a:t>these</a:t>
            </a:r>
            <a:r>
              <a:rPr sz="1600" spc="-35">
                <a:latin typeface="Calibri"/>
                <a:cs typeface="Calibri"/>
              </a:rPr>
              <a:t> </a:t>
            </a:r>
            <a:r>
              <a:rPr sz="1600">
                <a:latin typeface="Calibri"/>
                <a:cs typeface="Calibri"/>
              </a:rPr>
              <a:t>steps</a:t>
            </a:r>
            <a:r>
              <a:rPr sz="1600" spc="-40">
                <a:latin typeface="Calibri"/>
                <a:cs typeface="Calibri"/>
              </a:rPr>
              <a:t> </a:t>
            </a:r>
            <a:r>
              <a:rPr sz="1600">
                <a:latin typeface="Calibri"/>
                <a:cs typeface="Calibri"/>
              </a:rPr>
              <a:t>have</a:t>
            </a:r>
            <a:r>
              <a:rPr sz="1600" spc="-40">
                <a:latin typeface="Calibri"/>
                <a:cs typeface="Calibri"/>
              </a:rPr>
              <a:t> </a:t>
            </a:r>
            <a:r>
              <a:rPr sz="1600">
                <a:latin typeface="Calibri"/>
                <a:cs typeface="Calibri"/>
              </a:rPr>
              <a:t>been</a:t>
            </a:r>
            <a:r>
              <a:rPr sz="1600" spc="-40">
                <a:latin typeface="Calibri"/>
                <a:cs typeface="Calibri"/>
              </a:rPr>
              <a:t> </a:t>
            </a:r>
            <a:r>
              <a:rPr sz="1600">
                <a:latin typeface="Calibri"/>
                <a:cs typeface="Calibri"/>
              </a:rPr>
              <a:t>followed</a:t>
            </a:r>
            <a:r>
              <a:rPr lang="en-US" sz="1600">
                <a:latin typeface="Calibri"/>
                <a:cs typeface="Calibri"/>
              </a:rPr>
              <a:t> (from the student, parent and high school),</a:t>
            </a:r>
            <a:r>
              <a:rPr sz="1600" spc="-40">
                <a:latin typeface="Calibri"/>
                <a:cs typeface="Calibri"/>
              </a:rPr>
              <a:t> </a:t>
            </a:r>
            <a:r>
              <a:rPr lang="en-US" sz="1600" spc="-20">
                <a:latin typeface="Calibri"/>
                <a:cs typeface="Calibri"/>
              </a:rPr>
              <a:t>y</a:t>
            </a:r>
            <a:r>
              <a:rPr sz="1600" spc="-20">
                <a:latin typeface="Calibri"/>
                <a:cs typeface="Calibri"/>
              </a:rPr>
              <a:t>ou</a:t>
            </a:r>
            <a:r>
              <a:rPr sz="1600" spc="-45">
                <a:latin typeface="Calibri"/>
                <a:cs typeface="Calibri"/>
              </a:rPr>
              <a:t> </a:t>
            </a:r>
            <a:r>
              <a:rPr sz="1600">
                <a:latin typeface="Calibri"/>
                <a:cs typeface="Calibri"/>
              </a:rPr>
              <a:t>will</a:t>
            </a:r>
            <a:r>
              <a:rPr sz="1600" spc="-45">
                <a:latin typeface="Calibri"/>
                <a:cs typeface="Calibri"/>
              </a:rPr>
              <a:t> </a:t>
            </a:r>
            <a:r>
              <a:rPr sz="1600">
                <a:latin typeface="Calibri"/>
                <a:cs typeface="Calibri"/>
              </a:rPr>
              <a:t>receive</a:t>
            </a:r>
            <a:r>
              <a:rPr sz="1600" spc="-35">
                <a:latin typeface="Calibri"/>
                <a:cs typeface="Calibri"/>
              </a:rPr>
              <a:t> </a:t>
            </a:r>
            <a:r>
              <a:rPr sz="1600">
                <a:latin typeface="Calibri"/>
                <a:cs typeface="Calibri"/>
              </a:rPr>
              <a:t>a</a:t>
            </a:r>
            <a:r>
              <a:rPr sz="1600" spc="-40">
                <a:latin typeface="Calibri"/>
                <a:cs typeface="Calibri"/>
              </a:rPr>
              <a:t> </a:t>
            </a:r>
            <a:r>
              <a:rPr sz="1600">
                <a:latin typeface="Calibri"/>
                <a:cs typeface="Calibri"/>
              </a:rPr>
              <a:t>confirmation</a:t>
            </a:r>
            <a:r>
              <a:rPr sz="1600" spc="-40">
                <a:latin typeface="Calibri"/>
                <a:cs typeface="Calibri"/>
              </a:rPr>
              <a:t> </a:t>
            </a:r>
            <a:r>
              <a:rPr lang="en-US" sz="1600" spc="-25">
                <a:latin typeface="Calibri"/>
                <a:cs typeface="Calibri"/>
              </a:rPr>
              <a:t>email.  This could take a period of time – so don’t panic if you don’t receive one right away.</a:t>
            </a:r>
            <a:endParaRPr sz="1600">
              <a:latin typeface="Calibri"/>
              <a:cs typeface="Calibri"/>
            </a:endParaRPr>
          </a:p>
        </p:txBody>
      </p:sp>
      <p:sp>
        <p:nvSpPr>
          <p:cNvPr id="11" name="object 11"/>
          <p:cNvSpPr txBox="1"/>
          <p:nvPr/>
        </p:nvSpPr>
        <p:spPr>
          <a:xfrm>
            <a:off x="3886201" y="5523147"/>
            <a:ext cx="7924798" cy="692497"/>
          </a:xfrm>
          <a:prstGeom prst="rect">
            <a:avLst/>
          </a:prstGeom>
          <a:solidFill>
            <a:schemeClr val="bg2"/>
          </a:solidFill>
        </p:spPr>
        <p:txBody>
          <a:bodyPr vert="horz" wrap="square" lIns="0" tIns="0" rIns="0" bIns="0" rtlCol="0">
            <a:spAutoFit/>
          </a:bodyPr>
          <a:lstStyle/>
          <a:p>
            <a:pPr algn="ctr">
              <a:lnSpc>
                <a:spcPts val="1830"/>
              </a:lnSpc>
            </a:pPr>
            <a:r>
              <a:rPr sz="1600" i="1">
                <a:solidFill>
                  <a:schemeClr val="accent2"/>
                </a:solidFill>
                <a:latin typeface="Calibri"/>
                <a:cs typeface="Calibri"/>
              </a:rPr>
              <a:t>Payment</a:t>
            </a:r>
            <a:r>
              <a:rPr sz="1600" i="1" spc="-30">
                <a:solidFill>
                  <a:schemeClr val="accent2"/>
                </a:solidFill>
                <a:latin typeface="Calibri"/>
                <a:cs typeface="Calibri"/>
              </a:rPr>
              <a:t> </a:t>
            </a:r>
            <a:r>
              <a:rPr sz="1600" i="1">
                <a:solidFill>
                  <a:schemeClr val="accent2"/>
                </a:solidFill>
                <a:latin typeface="Calibri"/>
                <a:cs typeface="Calibri"/>
              </a:rPr>
              <a:t>is</a:t>
            </a:r>
            <a:r>
              <a:rPr sz="1600" i="1" spc="-15">
                <a:solidFill>
                  <a:schemeClr val="accent2"/>
                </a:solidFill>
                <a:latin typeface="Calibri"/>
                <a:cs typeface="Calibri"/>
              </a:rPr>
              <a:t> </a:t>
            </a:r>
            <a:r>
              <a:rPr sz="1600" b="1" i="1">
                <a:solidFill>
                  <a:schemeClr val="accent2"/>
                </a:solidFill>
                <a:latin typeface="Calibri"/>
                <a:cs typeface="Calibri"/>
              </a:rPr>
              <a:t>NOT</a:t>
            </a:r>
            <a:r>
              <a:rPr sz="1600" b="1" i="1" spc="-25">
                <a:solidFill>
                  <a:schemeClr val="accent2"/>
                </a:solidFill>
                <a:latin typeface="Calibri"/>
                <a:cs typeface="Calibri"/>
              </a:rPr>
              <a:t> </a:t>
            </a:r>
            <a:r>
              <a:rPr sz="1600" b="1" i="1">
                <a:solidFill>
                  <a:schemeClr val="accent2"/>
                </a:solidFill>
                <a:latin typeface="Calibri"/>
                <a:cs typeface="Calibri"/>
              </a:rPr>
              <a:t>DUE</a:t>
            </a:r>
            <a:r>
              <a:rPr sz="1600" b="1" i="1" spc="-10">
                <a:solidFill>
                  <a:schemeClr val="accent2"/>
                </a:solidFill>
                <a:latin typeface="Calibri"/>
                <a:cs typeface="Calibri"/>
              </a:rPr>
              <a:t> </a:t>
            </a:r>
            <a:r>
              <a:rPr sz="1600" i="1">
                <a:solidFill>
                  <a:schemeClr val="accent2"/>
                </a:solidFill>
                <a:latin typeface="Calibri"/>
                <a:cs typeface="Calibri"/>
              </a:rPr>
              <a:t>until</a:t>
            </a:r>
            <a:r>
              <a:rPr lang="en-US" sz="1600" i="1">
                <a:solidFill>
                  <a:schemeClr val="accent2"/>
                </a:solidFill>
                <a:latin typeface="Calibri"/>
                <a:cs typeface="Calibri"/>
              </a:rPr>
              <a:t> right before the start of the semester</a:t>
            </a:r>
            <a:r>
              <a:rPr sz="1600" i="1">
                <a:solidFill>
                  <a:schemeClr val="accent2"/>
                </a:solidFill>
                <a:latin typeface="Calibri"/>
                <a:cs typeface="Calibri"/>
              </a:rPr>
              <a:t>.</a:t>
            </a:r>
            <a:r>
              <a:rPr lang="en-US" sz="1600" i="1">
                <a:solidFill>
                  <a:schemeClr val="accent2"/>
                </a:solidFill>
                <a:latin typeface="Calibri"/>
                <a:cs typeface="Calibri"/>
              </a:rPr>
              <a:t> </a:t>
            </a:r>
            <a:r>
              <a:rPr lang="en-US" sz="1600" i="1" spc="-20">
                <a:solidFill>
                  <a:schemeClr val="accent2"/>
                </a:solidFill>
                <a:latin typeface="Calibri"/>
                <a:cs typeface="Calibri"/>
              </a:rPr>
              <a:t>M</a:t>
            </a:r>
            <a:r>
              <a:rPr sz="1600" i="1">
                <a:solidFill>
                  <a:schemeClr val="accent2"/>
                </a:solidFill>
                <a:latin typeface="Calibri"/>
                <a:cs typeface="Calibri"/>
              </a:rPr>
              <a:t>ore</a:t>
            </a:r>
            <a:r>
              <a:rPr sz="1600" i="1" spc="-25">
                <a:solidFill>
                  <a:schemeClr val="accent2"/>
                </a:solidFill>
                <a:latin typeface="Calibri"/>
                <a:cs typeface="Calibri"/>
              </a:rPr>
              <a:t> </a:t>
            </a:r>
            <a:r>
              <a:rPr sz="1600" i="1">
                <a:solidFill>
                  <a:schemeClr val="accent2"/>
                </a:solidFill>
                <a:latin typeface="Calibri"/>
                <a:cs typeface="Calibri"/>
              </a:rPr>
              <a:t>information</a:t>
            </a:r>
            <a:r>
              <a:rPr lang="en-US" sz="1600" i="1">
                <a:solidFill>
                  <a:schemeClr val="accent2"/>
                </a:solidFill>
                <a:latin typeface="Calibri"/>
                <a:cs typeface="Calibri"/>
              </a:rPr>
              <a:t> will  be available </a:t>
            </a:r>
            <a:r>
              <a:rPr sz="1600" i="1">
                <a:solidFill>
                  <a:schemeClr val="accent2"/>
                </a:solidFill>
                <a:latin typeface="Calibri"/>
                <a:cs typeface="Calibri"/>
              </a:rPr>
              <a:t>at</a:t>
            </a:r>
            <a:r>
              <a:rPr lang="en-US" sz="1600" i="1">
                <a:solidFill>
                  <a:schemeClr val="accent2"/>
                </a:solidFill>
                <a:latin typeface="Calibri"/>
                <a:cs typeface="Calibri"/>
              </a:rPr>
              <a:t> </a:t>
            </a:r>
            <a:r>
              <a:rPr sz="1600" i="1" spc="-15">
                <a:solidFill>
                  <a:schemeClr val="accent2"/>
                </a:solidFill>
                <a:latin typeface="Calibri"/>
                <a:cs typeface="Calibri"/>
              </a:rPr>
              <a:t> </a:t>
            </a:r>
            <a:r>
              <a:rPr sz="1600" i="1" spc="-20">
                <a:solidFill>
                  <a:schemeClr val="accent2"/>
                </a:solidFill>
                <a:latin typeface="Calibri"/>
                <a:cs typeface="Calibri"/>
              </a:rPr>
              <a:t>that</a:t>
            </a:r>
            <a:r>
              <a:rPr lang="en-US" sz="1600" i="1" spc="-20">
                <a:solidFill>
                  <a:schemeClr val="accent2"/>
                </a:solidFill>
                <a:latin typeface="Calibri"/>
                <a:cs typeface="Calibri"/>
              </a:rPr>
              <a:t> time. </a:t>
            </a:r>
          </a:p>
          <a:p>
            <a:pPr algn="ctr">
              <a:lnSpc>
                <a:spcPts val="1830"/>
              </a:lnSpc>
            </a:pPr>
            <a:r>
              <a:rPr lang="en-US" sz="1600" b="1" i="1">
                <a:solidFill>
                  <a:schemeClr val="tx1"/>
                </a:solidFill>
                <a:latin typeface="Calibri"/>
                <a:cs typeface="Calibri"/>
              </a:rPr>
              <a:t>Do NOT send payment to your high school! </a:t>
            </a:r>
            <a:endParaRPr sz="1600">
              <a:solidFill>
                <a:schemeClr val="accent2"/>
              </a:solidFill>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824" y="567425"/>
            <a:ext cx="11506200" cy="1017010"/>
          </a:xfrm>
          <a:prstGeom prst="rect">
            <a:avLst/>
          </a:prstGeom>
        </p:spPr>
        <p:txBody>
          <a:bodyPr vert="horz" wrap="square" lIns="0" tIns="48260" rIns="0" bIns="0" rtlCol="0">
            <a:spAutoFit/>
          </a:bodyPr>
          <a:lstStyle/>
          <a:p>
            <a:pPr marL="12700" marR="5080" indent="1128395" algn="r">
              <a:lnSpc>
                <a:spcPts val="2400"/>
              </a:lnSpc>
              <a:spcBef>
                <a:spcPts val="380"/>
              </a:spcBef>
            </a:pPr>
            <a:r>
              <a:rPr sz="4000" b="1">
                <a:solidFill>
                  <a:schemeClr val="accent2"/>
                </a:solidFill>
              </a:rPr>
              <a:t>CLICK</a:t>
            </a:r>
            <a:r>
              <a:rPr sz="4000" b="1" spc="-35">
                <a:solidFill>
                  <a:schemeClr val="accent2"/>
                </a:solidFill>
              </a:rPr>
              <a:t> </a:t>
            </a:r>
            <a:r>
              <a:rPr sz="4000">
                <a:solidFill>
                  <a:schemeClr val="accent2"/>
                </a:solidFill>
              </a:rPr>
              <a:t>Registr</a:t>
            </a:r>
            <a:r>
              <a:rPr lang="en-US" sz="4000">
                <a:solidFill>
                  <a:schemeClr val="accent2"/>
                </a:solidFill>
              </a:rPr>
              <a:t>ation</a:t>
            </a:r>
            <a:r>
              <a:rPr sz="4000" spc="-20">
                <a:solidFill>
                  <a:schemeClr val="accent2"/>
                </a:solidFill>
              </a:rPr>
              <a:t> </a:t>
            </a:r>
            <a:r>
              <a:rPr sz="4000">
                <a:solidFill>
                  <a:schemeClr val="accent2"/>
                </a:solidFill>
              </a:rPr>
              <a:t>on</a:t>
            </a:r>
            <a:r>
              <a:rPr sz="4000" spc="-35">
                <a:solidFill>
                  <a:schemeClr val="accent2"/>
                </a:solidFill>
              </a:rPr>
              <a:t> </a:t>
            </a:r>
            <a:r>
              <a:rPr sz="4000">
                <a:solidFill>
                  <a:schemeClr val="accent2"/>
                </a:solidFill>
              </a:rPr>
              <a:t>NSU</a:t>
            </a:r>
            <a:r>
              <a:rPr sz="4000" spc="-25">
                <a:solidFill>
                  <a:schemeClr val="accent2"/>
                </a:solidFill>
              </a:rPr>
              <a:t> </a:t>
            </a:r>
            <a:r>
              <a:rPr sz="4000">
                <a:solidFill>
                  <a:schemeClr val="accent2"/>
                </a:solidFill>
              </a:rPr>
              <a:t>Rising</a:t>
            </a:r>
            <a:r>
              <a:rPr sz="4000" spc="-20">
                <a:solidFill>
                  <a:schemeClr val="accent2"/>
                </a:solidFill>
              </a:rPr>
              <a:t> </a:t>
            </a:r>
            <a:r>
              <a:rPr sz="4000">
                <a:solidFill>
                  <a:schemeClr val="accent2"/>
                </a:solidFill>
              </a:rPr>
              <a:t>Scholars</a:t>
            </a:r>
            <a:r>
              <a:rPr sz="4000" spc="-25">
                <a:solidFill>
                  <a:schemeClr val="accent2"/>
                </a:solidFill>
              </a:rPr>
              <a:t> </a:t>
            </a:r>
            <a:r>
              <a:rPr sz="4000" spc="-10">
                <a:solidFill>
                  <a:schemeClr val="accent2"/>
                </a:solidFill>
              </a:rPr>
              <a:t>Website</a:t>
            </a:r>
            <a:br>
              <a:rPr lang="en-US" sz="2800" spc="-10">
                <a:solidFill>
                  <a:schemeClr val="accent2"/>
                </a:solidFill>
              </a:rPr>
            </a:br>
            <a:br>
              <a:rPr lang="en-US" sz="2800" spc="-10">
                <a:solidFill>
                  <a:schemeClr val="accent2"/>
                </a:solidFill>
              </a:rPr>
            </a:br>
            <a:r>
              <a:rPr sz="3600" spc="-10">
                <a:solidFill>
                  <a:schemeClr val="accent2"/>
                </a:solidFill>
              </a:rPr>
              <a:t> </a:t>
            </a:r>
            <a:r>
              <a:rPr sz="2800" b="1" u="sng" spc="-10">
                <a:solidFill>
                  <a:schemeClr val="accent6"/>
                </a:solidFill>
                <a:uFill>
                  <a:solidFill>
                    <a:srgbClr val="0563C1"/>
                  </a:solidFill>
                </a:uFill>
              </a:rPr>
              <a:t>https://northern.edu/academics/high-school-programs/rising-scholars</a:t>
            </a:r>
            <a:endParaRPr sz="2200" b="1">
              <a:solidFill>
                <a:schemeClr val="accent6"/>
              </a:solidFill>
            </a:endParaRPr>
          </a:p>
        </p:txBody>
      </p:sp>
      <p:pic>
        <p:nvPicPr>
          <p:cNvPr id="6" name="Picture 2">
            <a:extLst>
              <a:ext uri="{FF2B5EF4-FFF2-40B4-BE49-F238E27FC236}">
                <a16:creationId xmlns:a16="http://schemas.microsoft.com/office/drawing/2014/main" id="{39C27F0F-B546-67FE-B174-E1D636293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35217"/>
            <a:ext cx="967311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Right 6">
            <a:extLst>
              <a:ext uri="{FF2B5EF4-FFF2-40B4-BE49-F238E27FC236}">
                <a16:creationId xmlns:a16="http://schemas.microsoft.com/office/drawing/2014/main" id="{10900A95-813B-8A19-75D8-4AA4CF38275D}"/>
              </a:ext>
            </a:extLst>
          </p:cNvPr>
          <p:cNvSpPr/>
          <p:nvPr/>
        </p:nvSpPr>
        <p:spPr>
          <a:xfrm rot="12044759">
            <a:off x="6753736" y="4388504"/>
            <a:ext cx="2590800" cy="3810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3D2D282-6C47-1E6F-61BD-1ACF2D6B9837}"/>
              </a:ext>
            </a:extLst>
          </p:cNvPr>
          <p:cNvPicPr>
            <a:picLocks noChangeAspect="1"/>
          </p:cNvPicPr>
          <p:nvPr/>
        </p:nvPicPr>
        <p:blipFill>
          <a:blip r:embed="rId3"/>
          <a:stretch>
            <a:fillRect/>
          </a:stretch>
        </p:blipFill>
        <p:spPr>
          <a:xfrm>
            <a:off x="2667000" y="5486400"/>
            <a:ext cx="7238999" cy="12848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E7E6E6"/>
          </a:solidFill>
        </p:spPr>
        <p:txBody>
          <a:bodyPr wrap="square" lIns="0" tIns="0" rIns="0" bIns="0" rtlCol="0"/>
          <a:lstStyle/>
          <a:p>
            <a:endParaRPr/>
          </a:p>
        </p:txBody>
      </p:sp>
      <p:grpSp>
        <p:nvGrpSpPr>
          <p:cNvPr id="3" name="object 3"/>
          <p:cNvGrpSpPr/>
          <p:nvPr/>
        </p:nvGrpSpPr>
        <p:grpSpPr>
          <a:xfrm>
            <a:off x="411480" y="275163"/>
            <a:ext cx="11369040" cy="2869985"/>
            <a:chOff x="411480" y="432815"/>
            <a:chExt cx="11369040" cy="6028944"/>
          </a:xfrm>
          <a:solidFill>
            <a:schemeClr val="accent2"/>
          </a:solidFill>
        </p:grpSpPr>
        <p:pic>
          <p:nvPicPr>
            <p:cNvPr id="4" name="object 4"/>
            <p:cNvPicPr/>
            <p:nvPr/>
          </p:nvPicPr>
          <p:blipFill>
            <a:blip r:embed="rId2" cstate="print"/>
            <a:stretch>
              <a:fillRect/>
            </a:stretch>
          </p:blipFill>
          <p:spPr>
            <a:xfrm>
              <a:off x="411480" y="432815"/>
              <a:ext cx="11369040" cy="6028944"/>
            </a:xfrm>
            <a:prstGeom prst="rect">
              <a:avLst/>
            </a:prstGeom>
            <a:grpFill/>
          </p:spPr>
        </p:pic>
        <p:sp>
          <p:nvSpPr>
            <p:cNvPr id="5" name="object 5"/>
            <p:cNvSpPr/>
            <p:nvPr/>
          </p:nvSpPr>
          <p:spPr>
            <a:xfrm>
              <a:off x="477012" y="480060"/>
              <a:ext cx="11238230" cy="5897880"/>
            </a:xfrm>
            <a:custGeom>
              <a:avLst/>
              <a:gdLst/>
              <a:ahLst/>
              <a:cxnLst/>
              <a:rect l="l" t="t" r="r" b="b"/>
              <a:pathLst>
                <a:path w="11238230" h="5897880">
                  <a:moveTo>
                    <a:pt x="11237976" y="0"/>
                  </a:moveTo>
                  <a:lnTo>
                    <a:pt x="0" y="0"/>
                  </a:lnTo>
                  <a:lnTo>
                    <a:pt x="0" y="5897879"/>
                  </a:lnTo>
                  <a:lnTo>
                    <a:pt x="11237976" y="5897879"/>
                  </a:lnTo>
                  <a:lnTo>
                    <a:pt x="11237976" y="0"/>
                  </a:lnTo>
                  <a:close/>
                </a:path>
              </a:pathLst>
            </a:custGeom>
            <a:grpFill/>
          </p:spPr>
          <p:txBody>
            <a:bodyPr wrap="square" lIns="0" tIns="0" rIns="0" bIns="0" rtlCol="0"/>
            <a:lstStyle/>
            <a:p>
              <a:endParaRPr/>
            </a:p>
          </p:txBody>
        </p:sp>
        <p:sp>
          <p:nvSpPr>
            <p:cNvPr id="7" name="object 7"/>
            <p:cNvSpPr/>
            <p:nvPr/>
          </p:nvSpPr>
          <p:spPr>
            <a:xfrm>
              <a:off x="3865945" y="1675483"/>
              <a:ext cx="1981200" cy="756285"/>
            </a:xfrm>
            <a:custGeom>
              <a:avLst/>
              <a:gdLst/>
              <a:ahLst/>
              <a:cxnLst/>
              <a:rect l="l" t="t" r="r" b="b"/>
              <a:pathLst>
                <a:path w="1981200" h="756285">
                  <a:moveTo>
                    <a:pt x="387021" y="93495"/>
                  </a:moveTo>
                  <a:lnTo>
                    <a:pt x="347181" y="104202"/>
                  </a:lnTo>
                  <a:lnTo>
                    <a:pt x="289983" y="130667"/>
                  </a:lnTo>
                  <a:lnTo>
                    <a:pt x="233812" y="160140"/>
                  </a:lnTo>
                  <a:lnTo>
                    <a:pt x="178788" y="192627"/>
                  </a:lnTo>
                  <a:lnTo>
                    <a:pt x="125027" y="228131"/>
                  </a:lnTo>
                  <a:lnTo>
                    <a:pt x="72649" y="266656"/>
                  </a:lnTo>
                  <a:lnTo>
                    <a:pt x="23015" y="307186"/>
                  </a:lnTo>
                  <a:lnTo>
                    <a:pt x="0" y="349992"/>
                  </a:lnTo>
                  <a:lnTo>
                    <a:pt x="2225" y="374233"/>
                  </a:lnTo>
                  <a:lnTo>
                    <a:pt x="13994" y="396534"/>
                  </a:lnTo>
                  <a:lnTo>
                    <a:pt x="33492" y="412523"/>
                  </a:lnTo>
                  <a:lnTo>
                    <a:pt x="56800" y="419549"/>
                  </a:lnTo>
                  <a:lnTo>
                    <a:pt x="81041" y="417323"/>
                  </a:lnTo>
                  <a:lnTo>
                    <a:pt x="103342" y="405555"/>
                  </a:lnTo>
                  <a:lnTo>
                    <a:pt x="149320" y="368011"/>
                  </a:lnTo>
                  <a:lnTo>
                    <a:pt x="149190" y="368011"/>
                  </a:lnTo>
                  <a:lnTo>
                    <a:pt x="151730" y="366043"/>
                  </a:lnTo>
                  <a:lnTo>
                    <a:pt x="151867" y="366043"/>
                  </a:lnTo>
                  <a:lnTo>
                    <a:pt x="196490" y="333223"/>
                  </a:lnTo>
                  <a:lnTo>
                    <a:pt x="196353" y="333223"/>
                  </a:lnTo>
                  <a:lnTo>
                    <a:pt x="198983" y="331389"/>
                  </a:lnTo>
                  <a:lnTo>
                    <a:pt x="199130" y="331389"/>
                  </a:lnTo>
                  <a:lnTo>
                    <a:pt x="244878" y="301176"/>
                  </a:lnTo>
                  <a:lnTo>
                    <a:pt x="244731" y="301176"/>
                  </a:lnTo>
                  <a:lnTo>
                    <a:pt x="247441" y="299483"/>
                  </a:lnTo>
                  <a:lnTo>
                    <a:pt x="247599" y="299483"/>
                  </a:lnTo>
                  <a:lnTo>
                    <a:pt x="294387" y="271860"/>
                  </a:lnTo>
                  <a:lnTo>
                    <a:pt x="294229" y="271860"/>
                  </a:lnTo>
                  <a:lnTo>
                    <a:pt x="297009" y="270311"/>
                  </a:lnTo>
                  <a:lnTo>
                    <a:pt x="297180" y="270311"/>
                  </a:lnTo>
                  <a:lnTo>
                    <a:pt x="344919" y="245262"/>
                  </a:lnTo>
                  <a:lnTo>
                    <a:pt x="344750" y="245262"/>
                  </a:lnTo>
                  <a:lnTo>
                    <a:pt x="347588" y="243861"/>
                  </a:lnTo>
                  <a:lnTo>
                    <a:pt x="347778" y="243861"/>
                  </a:lnTo>
                  <a:lnTo>
                    <a:pt x="396380" y="221373"/>
                  </a:lnTo>
                  <a:lnTo>
                    <a:pt x="396194" y="221373"/>
                  </a:lnTo>
                  <a:lnTo>
                    <a:pt x="399083" y="220122"/>
                  </a:lnTo>
                  <a:lnTo>
                    <a:pt x="399292" y="220122"/>
                  </a:lnTo>
                  <a:lnTo>
                    <a:pt x="409787" y="215884"/>
                  </a:lnTo>
                  <a:lnTo>
                    <a:pt x="430837" y="202002"/>
                  </a:lnTo>
                  <a:lnTo>
                    <a:pt x="444457" y="181826"/>
                  </a:lnTo>
                  <a:lnTo>
                    <a:pt x="449518" y="158015"/>
                  </a:lnTo>
                  <a:lnTo>
                    <a:pt x="444891" y="133228"/>
                  </a:lnTo>
                  <a:lnTo>
                    <a:pt x="431009" y="112177"/>
                  </a:lnTo>
                  <a:lnTo>
                    <a:pt x="410832" y="98556"/>
                  </a:lnTo>
                  <a:lnTo>
                    <a:pt x="387021" y="93495"/>
                  </a:lnTo>
                  <a:close/>
                </a:path>
                <a:path w="1981200" h="756285">
                  <a:moveTo>
                    <a:pt x="151730" y="366043"/>
                  </a:moveTo>
                  <a:lnTo>
                    <a:pt x="149190" y="368011"/>
                  </a:lnTo>
                  <a:lnTo>
                    <a:pt x="150492" y="367054"/>
                  </a:lnTo>
                  <a:lnTo>
                    <a:pt x="151730" y="366043"/>
                  </a:lnTo>
                  <a:close/>
                </a:path>
                <a:path w="1981200" h="756285">
                  <a:moveTo>
                    <a:pt x="150492" y="367054"/>
                  </a:moveTo>
                  <a:lnTo>
                    <a:pt x="149190" y="368011"/>
                  </a:lnTo>
                  <a:lnTo>
                    <a:pt x="149320" y="368011"/>
                  </a:lnTo>
                  <a:lnTo>
                    <a:pt x="150492" y="367054"/>
                  </a:lnTo>
                  <a:close/>
                </a:path>
                <a:path w="1981200" h="756285">
                  <a:moveTo>
                    <a:pt x="151867" y="366043"/>
                  </a:moveTo>
                  <a:lnTo>
                    <a:pt x="151730" y="366043"/>
                  </a:lnTo>
                  <a:lnTo>
                    <a:pt x="150492" y="367054"/>
                  </a:lnTo>
                  <a:lnTo>
                    <a:pt x="151867" y="366043"/>
                  </a:lnTo>
                  <a:close/>
                </a:path>
                <a:path w="1981200" h="756285">
                  <a:moveTo>
                    <a:pt x="198983" y="331389"/>
                  </a:moveTo>
                  <a:lnTo>
                    <a:pt x="196353" y="333223"/>
                  </a:lnTo>
                  <a:lnTo>
                    <a:pt x="197693" y="332339"/>
                  </a:lnTo>
                  <a:lnTo>
                    <a:pt x="198983" y="331389"/>
                  </a:lnTo>
                  <a:close/>
                </a:path>
                <a:path w="1981200" h="756285">
                  <a:moveTo>
                    <a:pt x="197693" y="332339"/>
                  </a:moveTo>
                  <a:lnTo>
                    <a:pt x="196353" y="333223"/>
                  </a:lnTo>
                  <a:lnTo>
                    <a:pt x="196490" y="333223"/>
                  </a:lnTo>
                  <a:lnTo>
                    <a:pt x="197693" y="332339"/>
                  </a:lnTo>
                  <a:close/>
                </a:path>
                <a:path w="1981200" h="756285">
                  <a:moveTo>
                    <a:pt x="199130" y="331389"/>
                  </a:moveTo>
                  <a:lnTo>
                    <a:pt x="198983" y="331389"/>
                  </a:lnTo>
                  <a:lnTo>
                    <a:pt x="197693" y="332339"/>
                  </a:lnTo>
                  <a:lnTo>
                    <a:pt x="199130" y="331389"/>
                  </a:lnTo>
                  <a:close/>
                </a:path>
                <a:path w="1981200" h="756285">
                  <a:moveTo>
                    <a:pt x="247441" y="299483"/>
                  </a:moveTo>
                  <a:lnTo>
                    <a:pt x="244731" y="301176"/>
                  </a:lnTo>
                  <a:lnTo>
                    <a:pt x="246116" y="300359"/>
                  </a:lnTo>
                  <a:lnTo>
                    <a:pt x="247441" y="299483"/>
                  </a:lnTo>
                  <a:close/>
                </a:path>
                <a:path w="1981200" h="756285">
                  <a:moveTo>
                    <a:pt x="246116" y="300359"/>
                  </a:moveTo>
                  <a:lnTo>
                    <a:pt x="244731" y="301176"/>
                  </a:lnTo>
                  <a:lnTo>
                    <a:pt x="244878" y="301176"/>
                  </a:lnTo>
                  <a:lnTo>
                    <a:pt x="246116" y="300359"/>
                  </a:lnTo>
                  <a:close/>
                </a:path>
                <a:path w="1981200" h="756285">
                  <a:moveTo>
                    <a:pt x="247599" y="299483"/>
                  </a:moveTo>
                  <a:lnTo>
                    <a:pt x="247441" y="299483"/>
                  </a:lnTo>
                  <a:lnTo>
                    <a:pt x="246116" y="300359"/>
                  </a:lnTo>
                  <a:lnTo>
                    <a:pt x="247599" y="299483"/>
                  </a:lnTo>
                  <a:close/>
                </a:path>
                <a:path w="1981200" h="756285">
                  <a:moveTo>
                    <a:pt x="297009" y="270311"/>
                  </a:moveTo>
                  <a:lnTo>
                    <a:pt x="294229" y="271860"/>
                  </a:lnTo>
                  <a:lnTo>
                    <a:pt x="295648" y="271115"/>
                  </a:lnTo>
                  <a:lnTo>
                    <a:pt x="297009" y="270311"/>
                  </a:lnTo>
                  <a:close/>
                </a:path>
                <a:path w="1981200" h="756285">
                  <a:moveTo>
                    <a:pt x="295648" y="271115"/>
                  </a:moveTo>
                  <a:lnTo>
                    <a:pt x="294229" y="271860"/>
                  </a:lnTo>
                  <a:lnTo>
                    <a:pt x="294387" y="271860"/>
                  </a:lnTo>
                  <a:lnTo>
                    <a:pt x="295648" y="271115"/>
                  </a:lnTo>
                  <a:close/>
                </a:path>
                <a:path w="1981200" h="756285">
                  <a:moveTo>
                    <a:pt x="297180" y="270311"/>
                  </a:moveTo>
                  <a:lnTo>
                    <a:pt x="297009" y="270311"/>
                  </a:lnTo>
                  <a:lnTo>
                    <a:pt x="295648" y="271115"/>
                  </a:lnTo>
                  <a:lnTo>
                    <a:pt x="297180" y="270311"/>
                  </a:lnTo>
                  <a:close/>
                </a:path>
                <a:path w="1981200" h="756285">
                  <a:moveTo>
                    <a:pt x="347588" y="243861"/>
                  </a:moveTo>
                  <a:lnTo>
                    <a:pt x="344750" y="245262"/>
                  </a:lnTo>
                  <a:lnTo>
                    <a:pt x="346178" y="244601"/>
                  </a:lnTo>
                  <a:lnTo>
                    <a:pt x="347588" y="243861"/>
                  </a:lnTo>
                  <a:close/>
                </a:path>
                <a:path w="1981200" h="756285">
                  <a:moveTo>
                    <a:pt x="346178" y="244601"/>
                  </a:moveTo>
                  <a:lnTo>
                    <a:pt x="344750" y="245262"/>
                  </a:lnTo>
                  <a:lnTo>
                    <a:pt x="344919" y="245262"/>
                  </a:lnTo>
                  <a:lnTo>
                    <a:pt x="346178" y="244601"/>
                  </a:lnTo>
                  <a:close/>
                </a:path>
                <a:path w="1981200" h="756285">
                  <a:moveTo>
                    <a:pt x="347778" y="243861"/>
                  </a:moveTo>
                  <a:lnTo>
                    <a:pt x="347588" y="243861"/>
                  </a:lnTo>
                  <a:lnTo>
                    <a:pt x="346178" y="244601"/>
                  </a:lnTo>
                  <a:lnTo>
                    <a:pt x="347778" y="243861"/>
                  </a:lnTo>
                  <a:close/>
                </a:path>
                <a:path w="1981200" h="756285">
                  <a:moveTo>
                    <a:pt x="399083" y="220122"/>
                  </a:moveTo>
                  <a:lnTo>
                    <a:pt x="396194" y="221373"/>
                  </a:lnTo>
                  <a:lnTo>
                    <a:pt x="397653" y="220784"/>
                  </a:lnTo>
                  <a:lnTo>
                    <a:pt x="399083" y="220122"/>
                  </a:lnTo>
                  <a:close/>
                </a:path>
                <a:path w="1981200" h="756285">
                  <a:moveTo>
                    <a:pt x="397653" y="220784"/>
                  </a:moveTo>
                  <a:lnTo>
                    <a:pt x="396194" y="221373"/>
                  </a:lnTo>
                  <a:lnTo>
                    <a:pt x="396380" y="221373"/>
                  </a:lnTo>
                  <a:lnTo>
                    <a:pt x="397653" y="220784"/>
                  </a:lnTo>
                  <a:close/>
                </a:path>
                <a:path w="1981200" h="756285">
                  <a:moveTo>
                    <a:pt x="399292" y="220122"/>
                  </a:moveTo>
                  <a:lnTo>
                    <a:pt x="399083" y="220122"/>
                  </a:lnTo>
                  <a:lnTo>
                    <a:pt x="397653" y="220784"/>
                  </a:lnTo>
                  <a:lnTo>
                    <a:pt x="399292" y="220122"/>
                  </a:lnTo>
                  <a:close/>
                </a:path>
                <a:path w="1981200" h="756285">
                  <a:moveTo>
                    <a:pt x="1211481" y="183280"/>
                  </a:moveTo>
                  <a:lnTo>
                    <a:pt x="1233728" y="191123"/>
                  </a:lnTo>
                  <a:lnTo>
                    <a:pt x="1258698" y="194635"/>
                  </a:lnTo>
                  <a:lnTo>
                    <a:pt x="1282259" y="188511"/>
                  </a:lnTo>
                  <a:lnTo>
                    <a:pt x="1288712" y="183719"/>
                  </a:lnTo>
                  <a:lnTo>
                    <a:pt x="1212947" y="183719"/>
                  </a:lnTo>
                  <a:lnTo>
                    <a:pt x="1211481" y="183280"/>
                  </a:lnTo>
                  <a:close/>
                </a:path>
                <a:path w="1981200" h="756285">
                  <a:moveTo>
                    <a:pt x="1210034" y="182770"/>
                  </a:moveTo>
                  <a:lnTo>
                    <a:pt x="1211481" y="183280"/>
                  </a:lnTo>
                  <a:lnTo>
                    <a:pt x="1212947" y="183719"/>
                  </a:lnTo>
                  <a:lnTo>
                    <a:pt x="1210034" y="182770"/>
                  </a:lnTo>
                  <a:close/>
                </a:path>
                <a:path w="1981200" h="756285">
                  <a:moveTo>
                    <a:pt x="1289990" y="182770"/>
                  </a:moveTo>
                  <a:lnTo>
                    <a:pt x="1210034" y="182770"/>
                  </a:lnTo>
                  <a:lnTo>
                    <a:pt x="1212947" y="183719"/>
                  </a:lnTo>
                  <a:lnTo>
                    <a:pt x="1288712" y="183719"/>
                  </a:lnTo>
                  <a:lnTo>
                    <a:pt x="1289990" y="182770"/>
                  </a:lnTo>
                  <a:close/>
                </a:path>
                <a:path w="1981200" h="756285">
                  <a:moveTo>
                    <a:pt x="1158371" y="167394"/>
                  </a:moveTo>
                  <a:lnTo>
                    <a:pt x="1211481" y="183280"/>
                  </a:lnTo>
                  <a:lnTo>
                    <a:pt x="1210034" y="182770"/>
                  </a:lnTo>
                  <a:lnTo>
                    <a:pt x="1289990" y="182770"/>
                  </a:lnTo>
                  <a:lnTo>
                    <a:pt x="1301804" y="173999"/>
                  </a:lnTo>
                  <a:lnTo>
                    <a:pt x="1305527" y="167761"/>
                  </a:lnTo>
                  <a:lnTo>
                    <a:pt x="1159855" y="167761"/>
                  </a:lnTo>
                  <a:lnTo>
                    <a:pt x="1158371" y="167394"/>
                  </a:lnTo>
                  <a:close/>
                </a:path>
                <a:path w="1981200" h="756285">
                  <a:moveTo>
                    <a:pt x="1156911" y="166958"/>
                  </a:moveTo>
                  <a:lnTo>
                    <a:pt x="1158371" y="167394"/>
                  </a:lnTo>
                  <a:lnTo>
                    <a:pt x="1159855" y="167761"/>
                  </a:lnTo>
                  <a:lnTo>
                    <a:pt x="1156911" y="166958"/>
                  </a:lnTo>
                  <a:close/>
                </a:path>
                <a:path w="1981200" h="756285">
                  <a:moveTo>
                    <a:pt x="1306007" y="166958"/>
                  </a:moveTo>
                  <a:lnTo>
                    <a:pt x="1156911" y="166958"/>
                  </a:lnTo>
                  <a:lnTo>
                    <a:pt x="1159855" y="167761"/>
                  </a:lnTo>
                  <a:lnTo>
                    <a:pt x="1305527" y="167761"/>
                  </a:lnTo>
                  <a:lnTo>
                    <a:pt x="1306007" y="166958"/>
                  </a:lnTo>
                  <a:close/>
                </a:path>
                <a:path w="1981200" h="756285">
                  <a:moveTo>
                    <a:pt x="1104669" y="154104"/>
                  </a:moveTo>
                  <a:lnTo>
                    <a:pt x="1158371" y="167394"/>
                  </a:lnTo>
                  <a:lnTo>
                    <a:pt x="1156911" y="166958"/>
                  </a:lnTo>
                  <a:lnTo>
                    <a:pt x="1306007" y="166958"/>
                  </a:lnTo>
                  <a:lnTo>
                    <a:pt x="1313505" y="154396"/>
                  </a:lnTo>
                  <a:lnTo>
                    <a:pt x="1106149" y="154396"/>
                  </a:lnTo>
                  <a:lnTo>
                    <a:pt x="1104669" y="154104"/>
                  </a:lnTo>
                  <a:close/>
                </a:path>
                <a:path w="1981200" h="756285">
                  <a:moveTo>
                    <a:pt x="1103180" y="153736"/>
                  </a:moveTo>
                  <a:lnTo>
                    <a:pt x="1104669" y="154104"/>
                  </a:lnTo>
                  <a:lnTo>
                    <a:pt x="1106149" y="154396"/>
                  </a:lnTo>
                  <a:lnTo>
                    <a:pt x="1103180" y="153736"/>
                  </a:lnTo>
                  <a:close/>
                </a:path>
                <a:path w="1981200" h="756285">
                  <a:moveTo>
                    <a:pt x="1313899" y="153736"/>
                  </a:moveTo>
                  <a:lnTo>
                    <a:pt x="1103180" y="153736"/>
                  </a:lnTo>
                  <a:lnTo>
                    <a:pt x="1106149" y="154396"/>
                  </a:lnTo>
                  <a:lnTo>
                    <a:pt x="1313505" y="154396"/>
                  </a:lnTo>
                  <a:lnTo>
                    <a:pt x="1313899" y="153736"/>
                  </a:lnTo>
                  <a:close/>
                </a:path>
                <a:path w="1981200" h="756285">
                  <a:moveTo>
                    <a:pt x="1050430" y="143408"/>
                  </a:moveTo>
                  <a:lnTo>
                    <a:pt x="1104669" y="154104"/>
                  </a:lnTo>
                  <a:lnTo>
                    <a:pt x="1103180" y="153736"/>
                  </a:lnTo>
                  <a:lnTo>
                    <a:pt x="1313899" y="153736"/>
                  </a:lnTo>
                  <a:lnTo>
                    <a:pt x="1314728" y="152347"/>
                  </a:lnTo>
                  <a:lnTo>
                    <a:pt x="1315954" y="143630"/>
                  </a:lnTo>
                  <a:lnTo>
                    <a:pt x="1051932" y="143630"/>
                  </a:lnTo>
                  <a:lnTo>
                    <a:pt x="1050430" y="143408"/>
                  </a:lnTo>
                  <a:close/>
                </a:path>
                <a:path w="1981200" h="756285">
                  <a:moveTo>
                    <a:pt x="1048942" y="143115"/>
                  </a:moveTo>
                  <a:lnTo>
                    <a:pt x="1050430" y="143408"/>
                  </a:lnTo>
                  <a:lnTo>
                    <a:pt x="1051932" y="143630"/>
                  </a:lnTo>
                  <a:lnTo>
                    <a:pt x="1048942" y="143115"/>
                  </a:lnTo>
                  <a:close/>
                </a:path>
                <a:path w="1981200" h="756285">
                  <a:moveTo>
                    <a:pt x="1316026" y="143115"/>
                  </a:moveTo>
                  <a:lnTo>
                    <a:pt x="1048942" y="143115"/>
                  </a:lnTo>
                  <a:lnTo>
                    <a:pt x="1051932" y="143630"/>
                  </a:lnTo>
                  <a:lnTo>
                    <a:pt x="1315954" y="143630"/>
                  </a:lnTo>
                  <a:lnTo>
                    <a:pt x="1316026" y="143115"/>
                  </a:lnTo>
                  <a:close/>
                </a:path>
                <a:path w="1981200" h="756285">
                  <a:moveTo>
                    <a:pt x="995803" y="135324"/>
                  </a:moveTo>
                  <a:lnTo>
                    <a:pt x="1050430" y="143408"/>
                  </a:lnTo>
                  <a:lnTo>
                    <a:pt x="1048942" y="143115"/>
                  </a:lnTo>
                  <a:lnTo>
                    <a:pt x="1316026" y="143115"/>
                  </a:lnTo>
                  <a:lnTo>
                    <a:pt x="1317101" y="135474"/>
                  </a:lnTo>
                  <a:lnTo>
                    <a:pt x="997308" y="135474"/>
                  </a:lnTo>
                  <a:lnTo>
                    <a:pt x="995803" y="135324"/>
                  </a:lnTo>
                  <a:close/>
                </a:path>
                <a:path w="1981200" h="756285">
                  <a:moveTo>
                    <a:pt x="994300" y="135102"/>
                  </a:moveTo>
                  <a:lnTo>
                    <a:pt x="995803" y="135324"/>
                  </a:lnTo>
                  <a:lnTo>
                    <a:pt x="997308" y="135474"/>
                  </a:lnTo>
                  <a:lnTo>
                    <a:pt x="994300" y="135102"/>
                  </a:lnTo>
                  <a:close/>
                </a:path>
                <a:path w="1981200" h="756285">
                  <a:moveTo>
                    <a:pt x="1317153" y="135102"/>
                  </a:moveTo>
                  <a:lnTo>
                    <a:pt x="994300" y="135102"/>
                  </a:lnTo>
                  <a:lnTo>
                    <a:pt x="997308" y="135474"/>
                  </a:lnTo>
                  <a:lnTo>
                    <a:pt x="1317101" y="135474"/>
                  </a:lnTo>
                  <a:lnTo>
                    <a:pt x="1317153" y="135102"/>
                  </a:lnTo>
                  <a:close/>
                </a:path>
                <a:path w="1981200" h="756285">
                  <a:moveTo>
                    <a:pt x="940881" y="129859"/>
                  </a:moveTo>
                  <a:lnTo>
                    <a:pt x="995803" y="135324"/>
                  </a:lnTo>
                  <a:lnTo>
                    <a:pt x="994300" y="135102"/>
                  </a:lnTo>
                  <a:lnTo>
                    <a:pt x="1317153" y="135102"/>
                  </a:lnTo>
                  <a:lnTo>
                    <a:pt x="1317879" y="129936"/>
                  </a:lnTo>
                  <a:lnTo>
                    <a:pt x="942379" y="129936"/>
                  </a:lnTo>
                  <a:lnTo>
                    <a:pt x="940881" y="129859"/>
                  </a:lnTo>
                  <a:close/>
                </a:path>
                <a:path w="1981200" h="756285">
                  <a:moveTo>
                    <a:pt x="939360" y="129707"/>
                  </a:moveTo>
                  <a:lnTo>
                    <a:pt x="940881" y="129859"/>
                  </a:lnTo>
                  <a:lnTo>
                    <a:pt x="942379" y="129936"/>
                  </a:lnTo>
                  <a:lnTo>
                    <a:pt x="939360" y="129707"/>
                  </a:lnTo>
                  <a:close/>
                </a:path>
                <a:path w="1981200" h="756285">
                  <a:moveTo>
                    <a:pt x="1317912" y="129707"/>
                  </a:moveTo>
                  <a:lnTo>
                    <a:pt x="939360" y="129707"/>
                  </a:lnTo>
                  <a:lnTo>
                    <a:pt x="942379" y="129936"/>
                  </a:lnTo>
                  <a:lnTo>
                    <a:pt x="1317879" y="129936"/>
                  </a:lnTo>
                  <a:lnTo>
                    <a:pt x="1317912" y="129707"/>
                  </a:lnTo>
                  <a:close/>
                </a:path>
                <a:path w="1981200" h="756285">
                  <a:moveTo>
                    <a:pt x="1318125" y="126937"/>
                  </a:moveTo>
                  <a:lnTo>
                    <a:pt x="884223" y="126937"/>
                  </a:lnTo>
                  <a:lnTo>
                    <a:pt x="887251" y="127021"/>
                  </a:lnTo>
                  <a:lnTo>
                    <a:pt x="885849" y="127021"/>
                  </a:lnTo>
                  <a:lnTo>
                    <a:pt x="940881" y="129859"/>
                  </a:lnTo>
                  <a:lnTo>
                    <a:pt x="939360" y="129707"/>
                  </a:lnTo>
                  <a:lnTo>
                    <a:pt x="1317912" y="129707"/>
                  </a:lnTo>
                  <a:lnTo>
                    <a:pt x="1318239" y="127378"/>
                  </a:lnTo>
                  <a:lnTo>
                    <a:pt x="1318147" y="127021"/>
                  </a:lnTo>
                  <a:lnTo>
                    <a:pt x="887251" y="127021"/>
                  </a:lnTo>
                  <a:lnTo>
                    <a:pt x="1318145" y="127016"/>
                  </a:lnTo>
                  <a:close/>
                </a:path>
                <a:path w="1981200" h="756285">
                  <a:moveTo>
                    <a:pt x="884223" y="126937"/>
                  </a:moveTo>
                  <a:lnTo>
                    <a:pt x="885743" y="127016"/>
                  </a:lnTo>
                  <a:lnTo>
                    <a:pt x="887251" y="127021"/>
                  </a:lnTo>
                  <a:lnTo>
                    <a:pt x="884223" y="126937"/>
                  </a:lnTo>
                  <a:close/>
                </a:path>
                <a:path w="1981200" h="756285">
                  <a:moveTo>
                    <a:pt x="881766" y="0"/>
                  </a:moveTo>
                  <a:lnTo>
                    <a:pt x="857030" y="4896"/>
                  </a:lnTo>
                  <a:lnTo>
                    <a:pt x="836794" y="18429"/>
                  </a:lnTo>
                  <a:lnTo>
                    <a:pt x="823109" y="38561"/>
                  </a:lnTo>
                  <a:lnTo>
                    <a:pt x="818026" y="63259"/>
                  </a:lnTo>
                  <a:lnTo>
                    <a:pt x="822922" y="87995"/>
                  </a:lnTo>
                  <a:lnTo>
                    <a:pt x="836454" y="108231"/>
                  </a:lnTo>
                  <a:lnTo>
                    <a:pt x="856586" y="121916"/>
                  </a:lnTo>
                  <a:lnTo>
                    <a:pt x="881284" y="127000"/>
                  </a:lnTo>
                  <a:lnTo>
                    <a:pt x="885743" y="127016"/>
                  </a:lnTo>
                  <a:lnTo>
                    <a:pt x="884223" y="126937"/>
                  </a:lnTo>
                  <a:lnTo>
                    <a:pt x="1318125" y="126937"/>
                  </a:lnTo>
                  <a:lnTo>
                    <a:pt x="1297604" y="84272"/>
                  </a:lnTo>
                  <a:lnTo>
                    <a:pt x="1250812" y="62486"/>
                  </a:lnTo>
                  <a:lnTo>
                    <a:pt x="1191845" y="44847"/>
                  </a:lnTo>
                  <a:lnTo>
                    <a:pt x="1132212" y="30090"/>
                  </a:lnTo>
                  <a:lnTo>
                    <a:pt x="1072023" y="18220"/>
                  </a:lnTo>
                  <a:lnTo>
                    <a:pt x="1011392" y="9249"/>
                  </a:lnTo>
                  <a:lnTo>
                    <a:pt x="950430" y="3182"/>
                  </a:lnTo>
                  <a:lnTo>
                    <a:pt x="889247" y="29"/>
                  </a:lnTo>
                  <a:lnTo>
                    <a:pt x="881766" y="0"/>
                  </a:lnTo>
                  <a:close/>
                </a:path>
                <a:path w="1981200" h="756285">
                  <a:moveTo>
                    <a:pt x="1980897" y="686937"/>
                  </a:moveTo>
                  <a:lnTo>
                    <a:pt x="1841718" y="686937"/>
                  </a:lnTo>
                  <a:lnTo>
                    <a:pt x="1843589" y="690079"/>
                  </a:lnTo>
                  <a:lnTo>
                    <a:pt x="1862334" y="723964"/>
                  </a:lnTo>
                  <a:lnTo>
                    <a:pt x="1878718" y="743132"/>
                  </a:lnTo>
                  <a:lnTo>
                    <a:pt x="1900426" y="754148"/>
                  </a:lnTo>
                  <a:lnTo>
                    <a:pt x="1924681" y="756220"/>
                  </a:lnTo>
                  <a:lnTo>
                    <a:pt x="1948704" y="748557"/>
                  </a:lnTo>
                  <a:lnTo>
                    <a:pt x="1967872" y="732173"/>
                  </a:lnTo>
                  <a:lnTo>
                    <a:pt x="1978888" y="710464"/>
                  </a:lnTo>
                  <a:lnTo>
                    <a:pt x="1980897" y="686937"/>
                  </a:lnTo>
                  <a:close/>
                </a:path>
                <a:path w="1981200" h="756285">
                  <a:moveTo>
                    <a:pt x="1842602" y="688525"/>
                  </a:moveTo>
                  <a:lnTo>
                    <a:pt x="1843467" y="690079"/>
                  </a:lnTo>
                  <a:lnTo>
                    <a:pt x="1842602" y="688525"/>
                  </a:lnTo>
                  <a:close/>
                </a:path>
                <a:path w="1981200" h="756285">
                  <a:moveTo>
                    <a:pt x="1841718" y="686937"/>
                  </a:moveTo>
                  <a:lnTo>
                    <a:pt x="1842602" y="688525"/>
                  </a:lnTo>
                  <a:lnTo>
                    <a:pt x="1843589" y="690079"/>
                  </a:lnTo>
                  <a:lnTo>
                    <a:pt x="1841718" y="686937"/>
                  </a:lnTo>
                  <a:close/>
                </a:path>
                <a:path w="1981200" h="756285">
                  <a:moveTo>
                    <a:pt x="1955952" y="631035"/>
                  </a:moveTo>
                  <a:lnTo>
                    <a:pt x="1806106" y="631035"/>
                  </a:lnTo>
                  <a:lnTo>
                    <a:pt x="1808158" y="634069"/>
                  </a:lnTo>
                  <a:lnTo>
                    <a:pt x="1842602" y="688525"/>
                  </a:lnTo>
                  <a:lnTo>
                    <a:pt x="1841718" y="686937"/>
                  </a:lnTo>
                  <a:lnTo>
                    <a:pt x="1980897" y="686937"/>
                  </a:lnTo>
                  <a:lnTo>
                    <a:pt x="1980959" y="686209"/>
                  </a:lnTo>
                  <a:lnTo>
                    <a:pt x="1973295" y="662186"/>
                  </a:lnTo>
                  <a:lnTo>
                    <a:pt x="1955952" y="631035"/>
                  </a:lnTo>
                  <a:close/>
                </a:path>
                <a:path w="1981200" h="756285">
                  <a:moveTo>
                    <a:pt x="1807079" y="632568"/>
                  </a:moveTo>
                  <a:lnTo>
                    <a:pt x="1808032" y="634069"/>
                  </a:lnTo>
                  <a:lnTo>
                    <a:pt x="1807079" y="632568"/>
                  </a:lnTo>
                  <a:close/>
                </a:path>
                <a:path w="1981200" h="756285">
                  <a:moveTo>
                    <a:pt x="1806106" y="631035"/>
                  </a:moveTo>
                  <a:lnTo>
                    <a:pt x="1807079" y="632568"/>
                  </a:lnTo>
                  <a:lnTo>
                    <a:pt x="1808158" y="634069"/>
                  </a:lnTo>
                  <a:lnTo>
                    <a:pt x="1806106" y="631035"/>
                  </a:lnTo>
                  <a:close/>
                </a:path>
                <a:path w="1981200" h="756285">
                  <a:moveTo>
                    <a:pt x="1768340" y="578683"/>
                  </a:moveTo>
                  <a:lnTo>
                    <a:pt x="1807079" y="632568"/>
                  </a:lnTo>
                  <a:lnTo>
                    <a:pt x="1806106" y="631035"/>
                  </a:lnTo>
                  <a:lnTo>
                    <a:pt x="1955952" y="631035"/>
                  </a:lnTo>
                  <a:lnTo>
                    <a:pt x="1951790" y="623559"/>
                  </a:lnTo>
                  <a:lnTo>
                    <a:pt x="1924206" y="580106"/>
                  </a:lnTo>
                  <a:lnTo>
                    <a:pt x="1769493" y="580106"/>
                  </a:lnTo>
                  <a:lnTo>
                    <a:pt x="1768340" y="578683"/>
                  </a:lnTo>
                  <a:close/>
                </a:path>
                <a:path w="1981200" h="756285">
                  <a:moveTo>
                    <a:pt x="1767266" y="577189"/>
                  </a:moveTo>
                  <a:lnTo>
                    <a:pt x="1768340" y="578683"/>
                  </a:lnTo>
                  <a:lnTo>
                    <a:pt x="1769493" y="580106"/>
                  </a:lnTo>
                  <a:lnTo>
                    <a:pt x="1767266" y="577189"/>
                  </a:lnTo>
                  <a:close/>
                </a:path>
                <a:path w="1981200" h="756285">
                  <a:moveTo>
                    <a:pt x="1922354" y="577189"/>
                  </a:moveTo>
                  <a:lnTo>
                    <a:pt x="1767266" y="577189"/>
                  </a:lnTo>
                  <a:lnTo>
                    <a:pt x="1769493" y="580106"/>
                  </a:lnTo>
                  <a:lnTo>
                    <a:pt x="1924206" y="580106"/>
                  </a:lnTo>
                  <a:lnTo>
                    <a:pt x="1922354" y="577189"/>
                  </a:lnTo>
                  <a:close/>
                </a:path>
                <a:path w="1981200" h="756285">
                  <a:moveTo>
                    <a:pt x="1886553" y="525548"/>
                  </a:moveTo>
                  <a:lnTo>
                    <a:pt x="1725273" y="525548"/>
                  </a:lnTo>
                  <a:lnTo>
                    <a:pt x="1727512" y="528162"/>
                  </a:lnTo>
                  <a:lnTo>
                    <a:pt x="1768340" y="578683"/>
                  </a:lnTo>
                  <a:lnTo>
                    <a:pt x="1767266" y="577189"/>
                  </a:lnTo>
                  <a:lnTo>
                    <a:pt x="1922354" y="577189"/>
                  </a:lnTo>
                  <a:lnTo>
                    <a:pt x="1912345" y="561423"/>
                  </a:lnTo>
                  <a:lnTo>
                    <a:pt x="1886553" y="525548"/>
                  </a:lnTo>
                  <a:close/>
                </a:path>
                <a:path w="1981200" h="756285">
                  <a:moveTo>
                    <a:pt x="1726352" y="526880"/>
                  </a:moveTo>
                  <a:lnTo>
                    <a:pt x="1727391" y="528162"/>
                  </a:lnTo>
                  <a:lnTo>
                    <a:pt x="1726352" y="526880"/>
                  </a:lnTo>
                  <a:close/>
                </a:path>
                <a:path w="1981200" h="756285">
                  <a:moveTo>
                    <a:pt x="1725273" y="525548"/>
                  </a:moveTo>
                  <a:lnTo>
                    <a:pt x="1726352" y="526880"/>
                  </a:lnTo>
                  <a:lnTo>
                    <a:pt x="1727512" y="528162"/>
                  </a:lnTo>
                  <a:lnTo>
                    <a:pt x="1725273" y="525548"/>
                  </a:lnTo>
                  <a:close/>
                </a:path>
                <a:path w="1981200" h="756285">
                  <a:moveTo>
                    <a:pt x="1853317" y="481832"/>
                  </a:moveTo>
                  <a:lnTo>
                    <a:pt x="1685605" y="481832"/>
                  </a:lnTo>
                  <a:lnTo>
                    <a:pt x="1687819" y="484160"/>
                  </a:lnTo>
                  <a:lnTo>
                    <a:pt x="1726352" y="526880"/>
                  </a:lnTo>
                  <a:lnTo>
                    <a:pt x="1725273" y="525548"/>
                  </a:lnTo>
                  <a:lnTo>
                    <a:pt x="1886553" y="525548"/>
                  </a:lnTo>
                  <a:lnTo>
                    <a:pt x="1869311" y="501566"/>
                  </a:lnTo>
                  <a:lnTo>
                    <a:pt x="1853317" y="481832"/>
                  </a:lnTo>
                  <a:close/>
                </a:path>
                <a:path w="1981200" h="756285">
                  <a:moveTo>
                    <a:pt x="1686688" y="483030"/>
                  </a:moveTo>
                  <a:lnTo>
                    <a:pt x="1687710" y="484160"/>
                  </a:lnTo>
                  <a:lnTo>
                    <a:pt x="1686688" y="483030"/>
                  </a:lnTo>
                  <a:close/>
                </a:path>
                <a:path w="1981200" h="756285">
                  <a:moveTo>
                    <a:pt x="1685605" y="481832"/>
                  </a:moveTo>
                  <a:lnTo>
                    <a:pt x="1686688" y="483030"/>
                  </a:lnTo>
                  <a:lnTo>
                    <a:pt x="1687819" y="484160"/>
                  </a:lnTo>
                  <a:lnTo>
                    <a:pt x="1685605" y="481832"/>
                  </a:lnTo>
                  <a:close/>
                </a:path>
                <a:path w="1981200" h="756285">
                  <a:moveTo>
                    <a:pt x="1819446" y="440479"/>
                  </a:moveTo>
                  <a:lnTo>
                    <a:pt x="1644090" y="440479"/>
                  </a:lnTo>
                  <a:lnTo>
                    <a:pt x="1646415" y="442686"/>
                  </a:lnTo>
                  <a:lnTo>
                    <a:pt x="1686688" y="483030"/>
                  </a:lnTo>
                  <a:lnTo>
                    <a:pt x="1685605" y="481832"/>
                  </a:lnTo>
                  <a:lnTo>
                    <a:pt x="1853317" y="481832"/>
                  </a:lnTo>
                  <a:lnTo>
                    <a:pt x="1822851" y="444243"/>
                  </a:lnTo>
                  <a:lnTo>
                    <a:pt x="1819446" y="440479"/>
                  </a:lnTo>
                  <a:close/>
                </a:path>
                <a:path w="1981200" h="756285">
                  <a:moveTo>
                    <a:pt x="1645217" y="441605"/>
                  </a:moveTo>
                  <a:lnTo>
                    <a:pt x="1646299" y="442686"/>
                  </a:lnTo>
                  <a:lnTo>
                    <a:pt x="1645217" y="441605"/>
                  </a:lnTo>
                  <a:close/>
                </a:path>
                <a:path w="1981200" h="756285">
                  <a:moveTo>
                    <a:pt x="1644090" y="440479"/>
                  </a:moveTo>
                  <a:lnTo>
                    <a:pt x="1645217" y="441605"/>
                  </a:lnTo>
                  <a:lnTo>
                    <a:pt x="1646415" y="442686"/>
                  </a:lnTo>
                  <a:lnTo>
                    <a:pt x="1644090" y="440479"/>
                  </a:lnTo>
                  <a:close/>
                </a:path>
                <a:path w="1981200" h="756285">
                  <a:moveTo>
                    <a:pt x="1682668" y="329375"/>
                  </a:moveTo>
                  <a:lnTo>
                    <a:pt x="1659041" y="335238"/>
                  </a:lnTo>
                  <a:lnTo>
                    <a:pt x="1638775" y="350241"/>
                  </a:lnTo>
                  <a:lnTo>
                    <a:pt x="1625916" y="371932"/>
                  </a:lnTo>
                  <a:lnTo>
                    <a:pt x="1622491" y="396033"/>
                  </a:lnTo>
                  <a:lnTo>
                    <a:pt x="1628354" y="419660"/>
                  </a:lnTo>
                  <a:lnTo>
                    <a:pt x="1643357" y="439926"/>
                  </a:lnTo>
                  <a:lnTo>
                    <a:pt x="1645217" y="441605"/>
                  </a:lnTo>
                  <a:lnTo>
                    <a:pt x="1644090" y="440479"/>
                  </a:lnTo>
                  <a:lnTo>
                    <a:pt x="1819446" y="440479"/>
                  </a:lnTo>
                  <a:lnTo>
                    <a:pt x="1778710" y="395444"/>
                  </a:lnTo>
                  <a:lnTo>
                    <a:pt x="1732708" y="349493"/>
                  </a:lnTo>
                  <a:lnTo>
                    <a:pt x="1728459" y="345658"/>
                  </a:lnTo>
                  <a:lnTo>
                    <a:pt x="1706769" y="332799"/>
                  </a:lnTo>
                  <a:lnTo>
                    <a:pt x="1682668" y="329375"/>
                  </a:lnTo>
                  <a:close/>
                </a:path>
              </a:pathLst>
            </a:custGeom>
            <a:grpFill/>
          </p:spPr>
          <p:txBody>
            <a:bodyPr wrap="square" lIns="0" tIns="0" rIns="0" bIns="0" rtlCol="0"/>
            <a:lstStyle/>
            <a:p>
              <a:endParaRPr/>
            </a:p>
          </p:txBody>
        </p:sp>
      </p:grpSp>
      <p:sp>
        <p:nvSpPr>
          <p:cNvPr id="8" name="object 8"/>
          <p:cNvSpPr txBox="1"/>
          <p:nvPr/>
        </p:nvSpPr>
        <p:spPr>
          <a:xfrm>
            <a:off x="914401" y="868458"/>
            <a:ext cx="6769233" cy="1628010"/>
          </a:xfrm>
          <a:prstGeom prst="rect">
            <a:avLst/>
          </a:prstGeom>
        </p:spPr>
        <p:txBody>
          <a:bodyPr vert="horz" wrap="square" lIns="0" tIns="71120" rIns="0" bIns="0" rtlCol="0">
            <a:spAutoFit/>
          </a:bodyPr>
          <a:lstStyle/>
          <a:p>
            <a:pPr marL="12700" marR="5080" algn="ctr">
              <a:lnSpc>
                <a:spcPct val="89300"/>
              </a:lnSpc>
              <a:spcBef>
                <a:spcPts val="560"/>
              </a:spcBef>
            </a:pPr>
            <a:r>
              <a:rPr sz="3600" b="0">
                <a:solidFill>
                  <a:srgbClr val="FFFFFF"/>
                </a:solidFill>
                <a:latin typeface="Calibri Light"/>
                <a:cs typeface="Calibri Light"/>
              </a:rPr>
              <a:t>Expand</a:t>
            </a:r>
            <a:r>
              <a:rPr sz="3600" b="0" spc="-150">
                <a:solidFill>
                  <a:srgbClr val="FFFFFF"/>
                </a:solidFill>
                <a:latin typeface="Calibri Light"/>
                <a:cs typeface="Calibri Light"/>
              </a:rPr>
              <a:t> </a:t>
            </a:r>
            <a:r>
              <a:rPr sz="3600" b="0" spc="-25">
                <a:solidFill>
                  <a:srgbClr val="FFFFFF"/>
                </a:solidFill>
                <a:latin typeface="Calibri Light"/>
                <a:cs typeface="Calibri Light"/>
              </a:rPr>
              <a:t>the </a:t>
            </a:r>
            <a:r>
              <a:rPr sz="3600" b="0" spc="-40">
                <a:solidFill>
                  <a:srgbClr val="FFFFFF"/>
                </a:solidFill>
                <a:latin typeface="Calibri Light"/>
                <a:cs typeface="Calibri Light"/>
              </a:rPr>
              <a:t>Registration </a:t>
            </a:r>
            <a:r>
              <a:rPr sz="3600" b="0">
                <a:solidFill>
                  <a:srgbClr val="FFFFFF"/>
                </a:solidFill>
                <a:latin typeface="Calibri Light"/>
                <a:cs typeface="Calibri Light"/>
              </a:rPr>
              <a:t>B</a:t>
            </a:r>
            <a:r>
              <a:rPr lang="en-US" sz="3600" b="0">
                <a:solidFill>
                  <a:srgbClr val="FFFFFF"/>
                </a:solidFill>
                <a:latin typeface="Calibri Light"/>
                <a:cs typeface="Calibri Light"/>
              </a:rPr>
              <a:t>ox</a:t>
            </a:r>
            <a:r>
              <a:rPr lang="en-US" sz="3600" b="0" spc="-140">
                <a:solidFill>
                  <a:srgbClr val="FFFFFF"/>
                </a:solidFill>
                <a:latin typeface="Calibri Light"/>
                <a:cs typeface="Calibri Light"/>
              </a:rPr>
              <a:t> </a:t>
            </a:r>
          </a:p>
          <a:p>
            <a:pPr marL="12700" marR="5080" algn="ctr">
              <a:lnSpc>
                <a:spcPct val="89300"/>
              </a:lnSpc>
              <a:spcBef>
                <a:spcPts val="560"/>
              </a:spcBef>
            </a:pPr>
            <a:r>
              <a:rPr lang="en-US" sz="3600" spc="-140">
                <a:solidFill>
                  <a:srgbClr val="FFFFFF"/>
                </a:solidFill>
                <a:latin typeface="Calibri Light"/>
                <a:cs typeface="Calibri Light"/>
              </a:rPr>
              <a:t>S</a:t>
            </a:r>
            <a:r>
              <a:rPr sz="3600" b="0" spc="-10">
                <a:solidFill>
                  <a:srgbClr val="FFFFFF"/>
                </a:solidFill>
                <a:latin typeface="Calibri Light"/>
                <a:cs typeface="Calibri Light"/>
              </a:rPr>
              <a:t>elect </a:t>
            </a:r>
            <a:r>
              <a:rPr lang="en-US" sz="3600" b="0" spc="-10">
                <a:solidFill>
                  <a:srgbClr val="FFFFFF"/>
                </a:solidFill>
                <a:latin typeface="Calibri Light"/>
                <a:cs typeface="Calibri Light"/>
              </a:rPr>
              <a:t>Continuing Rising Scholars </a:t>
            </a:r>
            <a:r>
              <a:rPr lang="en-US" sz="3600" spc="-40">
                <a:solidFill>
                  <a:srgbClr val="FFFFFF"/>
                </a:solidFill>
                <a:latin typeface="Calibri Light"/>
                <a:cs typeface="Calibri Light"/>
              </a:rPr>
              <a:t>Apply Here</a:t>
            </a:r>
            <a:endParaRPr sz="3600">
              <a:latin typeface="Calibri Light"/>
              <a:cs typeface="Calibri Light"/>
            </a:endParaRPr>
          </a:p>
        </p:txBody>
      </p:sp>
      <p:pic>
        <p:nvPicPr>
          <p:cNvPr id="17" name="Graphic 16" descr="Laptop outline">
            <a:extLst>
              <a:ext uri="{FF2B5EF4-FFF2-40B4-BE49-F238E27FC236}">
                <a16:creationId xmlns:a16="http://schemas.microsoft.com/office/drawing/2014/main" id="{39ADF947-9689-637B-4F82-8E6A789151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0589" y="770162"/>
            <a:ext cx="1770611" cy="1770611"/>
          </a:xfrm>
          <a:prstGeom prst="rect">
            <a:avLst/>
          </a:prstGeom>
        </p:spPr>
      </p:pic>
      <p:pic>
        <p:nvPicPr>
          <p:cNvPr id="10" name="Picture 9">
            <a:extLst>
              <a:ext uri="{FF2B5EF4-FFF2-40B4-BE49-F238E27FC236}">
                <a16:creationId xmlns:a16="http://schemas.microsoft.com/office/drawing/2014/main" id="{E8C1C348-85FD-DAEC-64AF-9AFE25E622C4}"/>
              </a:ext>
            </a:extLst>
          </p:cNvPr>
          <p:cNvPicPr>
            <a:picLocks noChangeAspect="1"/>
          </p:cNvPicPr>
          <p:nvPr/>
        </p:nvPicPr>
        <p:blipFill>
          <a:blip r:embed="rId5"/>
          <a:stretch>
            <a:fillRect/>
          </a:stretch>
        </p:blipFill>
        <p:spPr>
          <a:xfrm>
            <a:off x="1078726" y="3471713"/>
            <a:ext cx="9145276" cy="3153215"/>
          </a:xfrm>
          <a:prstGeom prst="rect">
            <a:avLst/>
          </a:prstGeom>
        </p:spPr>
      </p:pic>
      <p:sp>
        <p:nvSpPr>
          <p:cNvPr id="15" name="Arrow: Right 14">
            <a:extLst>
              <a:ext uri="{FF2B5EF4-FFF2-40B4-BE49-F238E27FC236}">
                <a16:creationId xmlns:a16="http://schemas.microsoft.com/office/drawing/2014/main" id="{BF407B88-6B84-07C5-3575-DB4E03D2B793}"/>
              </a:ext>
            </a:extLst>
          </p:cNvPr>
          <p:cNvSpPr/>
          <p:nvPr/>
        </p:nvSpPr>
        <p:spPr>
          <a:xfrm rot="9382936">
            <a:off x="7485395" y="4534055"/>
            <a:ext cx="3581400" cy="457200"/>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852C2AC-C70B-88D1-9647-F8E049BC0B6F}"/>
              </a:ext>
            </a:extLst>
          </p:cNvPr>
          <p:cNvPicPr>
            <a:picLocks noChangeAspect="1"/>
          </p:cNvPicPr>
          <p:nvPr/>
        </p:nvPicPr>
        <p:blipFill>
          <a:blip r:embed="rId6"/>
          <a:stretch>
            <a:fillRect/>
          </a:stretch>
        </p:blipFill>
        <p:spPr>
          <a:xfrm>
            <a:off x="8460000" y="319725"/>
            <a:ext cx="2175178" cy="25806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64906" y="536686"/>
            <a:ext cx="11345498" cy="608500"/>
          </a:xfrm>
          <a:prstGeom prst="rect">
            <a:avLst/>
          </a:prstGeom>
          <a:solidFill>
            <a:schemeClr val="accent2"/>
          </a:solidFill>
          <a:ln w="12700">
            <a:solidFill>
              <a:srgbClr val="2F528F"/>
            </a:solidFill>
          </a:ln>
        </p:spPr>
        <p:txBody>
          <a:bodyPr vert="horz" wrap="square" lIns="0" tIns="175895" rIns="0" bIns="0" rtlCol="0">
            <a:spAutoFit/>
          </a:bodyPr>
          <a:lstStyle/>
          <a:p>
            <a:pPr marL="2540" algn="ctr">
              <a:lnSpc>
                <a:spcPct val="100000"/>
              </a:lnSpc>
              <a:spcBef>
                <a:spcPts val="1385"/>
              </a:spcBef>
            </a:pPr>
            <a:r>
              <a:rPr lang="en-US" sz="2800" spc="-25">
                <a:solidFill>
                  <a:srgbClr val="FFFFFF"/>
                </a:solidFill>
                <a:latin typeface="Calibri"/>
                <a:cs typeface="Calibri"/>
              </a:rPr>
              <a:t>Enter your High School Counselor name and email.</a:t>
            </a:r>
          </a:p>
        </p:txBody>
      </p:sp>
      <p:pic>
        <p:nvPicPr>
          <p:cNvPr id="7" name="Picture 6">
            <a:extLst>
              <a:ext uri="{FF2B5EF4-FFF2-40B4-BE49-F238E27FC236}">
                <a16:creationId xmlns:a16="http://schemas.microsoft.com/office/drawing/2014/main" id="{C4C17449-684E-2BEF-16C2-8DCE0BBF3142}"/>
              </a:ext>
            </a:extLst>
          </p:cNvPr>
          <p:cNvPicPr>
            <a:picLocks noChangeAspect="1"/>
          </p:cNvPicPr>
          <p:nvPr/>
        </p:nvPicPr>
        <p:blipFill>
          <a:blip r:embed="rId2"/>
          <a:stretch>
            <a:fillRect/>
          </a:stretch>
        </p:blipFill>
        <p:spPr>
          <a:xfrm>
            <a:off x="914400" y="1538385"/>
            <a:ext cx="4757195" cy="5041533"/>
          </a:xfrm>
          <a:prstGeom prst="rect">
            <a:avLst/>
          </a:prstGeom>
        </p:spPr>
      </p:pic>
      <p:pic>
        <p:nvPicPr>
          <p:cNvPr id="10" name="Picture 9">
            <a:extLst>
              <a:ext uri="{FF2B5EF4-FFF2-40B4-BE49-F238E27FC236}">
                <a16:creationId xmlns:a16="http://schemas.microsoft.com/office/drawing/2014/main" id="{D1FA726E-14C5-897E-CAB0-80283AAE61A0}"/>
              </a:ext>
            </a:extLst>
          </p:cNvPr>
          <p:cNvPicPr>
            <a:picLocks noChangeAspect="1"/>
          </p:cNvPicPr>
          <p:nvPr/>
        </p:nvPicPr>
        <p:blipFill>
          <a:blip r:embed="rId3"/>
          <a:stretch>
            <a:fillRect/>
          </a:stretch>
        </p:blipFill>
        <p:spPr>
          <a:xfrm>
            <a:off x="6461806" y="1538384"/>
            <a:ext cx="4815794" cy="5041533"/>
          </a:xfrm>
          <a:prstGeom prst="rect">
            <a:avLst/>
          </a:prstGeom>
        </p:spPr>
      </p:pic>
      <p:sp>
        <p:nvSpPr>
          <p:cNvPr id="4" name="Arrow: Right 3">
            <a:extLst>
              <a:ext uri="{FF2B5EF4-FFF2-40B4-BE49-F238E27FC236}">
                <a16:creationId xmlns:a16="http://schemas.microsoft.com/office/drawing/2014/main" id="{747C08CE-77CF-7262-5516-5D7D738947CC}"/>
              </a:ext>
            </a:extLst>
          </p:cNvPr>
          <p:cNvSpPr/>
          <p:nvPr/>
        </p:nvSpPr>
        <p:spPr>
          <a:xfrm rot="9869751">
            <a:off x="9924696" y="5053973"/>
            <a:ext cx="1950935" cy="405467"/>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rot="16200000">
            <a:off x="-614680" y="2255520"/>
            <a:ext cx="5217160" cy="3987800"/>
          </a:xfrm>
          <a:custGeom>
            <a:avLst/>
            <a:gdLst/>
            <a:ahLst/>
            <a:cxnLst/>
            <a:rect l="l" t="t" r="r" b="b"/>
            <a:pathLst>
              <a:path w="5217160" h="3987800">
                <a:moveTo>
                  <a:pt x="1220793" y="3975100"/>
                </a:moveTo>
                <a:lnTo>
                  <a:pt x="520968" y="3975100"/>
                </a:lnTo>
                <a:lnTo>
                  <a:pt x="573715" y="3987800"/>
                </a:lnTo>
                <a:lnTo>
                  <a:pt x="1171307" y="3987800"/>
                </a:lnTo>
                <a:lnTo>
                  <a:pt x="1220793" y="3975100"/>
                </a:lnTo>
                <a:close/>
              </a:path>
              <a:path w="5217160" h="3987800">
                <a:moveTo>
                  <a:pt x="1319637" y="3962400"/>
                </a:moveTo>
                <a:lnTo>
                  <a:pt x="416194" y="3962400"/>
                </a:lnTo>
                <a:lnTo>
                  <a:pt x="468458" y="3975100"/>
                </a:lnTo>
                <a:lnTo>
                  <a:pt x="1270236" y="3975100"/>
                </a:lnTo>
                <a:lnTo>
                  <a:pt x="1319637" y="3962400"/>
                </a:lnTo>
                <a:close/>
              </a:path>
              <a:path w="5217160" h="3987800">
                <a:moveTo>
                  <a:pt x="1516838" y="3937000"/>
                </a:moveTo>
                <a:lnTo>
                  <a:pt x="260993" y="3937000"/>
                </a:lnTo>
                <a:lnTo>
                  <a:pt x="364188" y="3962400"/>
                </a:lnTo>
                <a:lnTo>
                  <a:pt x="1418315" y="3962400"/>
                </a:lnTo>
                <a:lnTo>
                  <a:pt x="1516838" y="3937000"/>
                </a:lnTo>
                <a:close/>
              </a:path>
              <a:path w="5217160" h="3987800">
                <a:moveTo>
                  <a:pt x="0" y="3797300"/>
                </a:moveTo>
                <a:lnTo>
                  <a:pt x="0" y="3873500"/>
                </a:lnTo>
                <a:lnTo>
                  <a:pt x="108409" y="3911600"/>
                </a:lnTo>
                <a:lnTo>
                  <a:pt x="209826" y="3937000"/>
                </a:lnTo>
                <a:lnTo>
                  <a:pt x="1566043" y="3937000"/>
                </a:lnTo>
                <a:lnTo>
                  <a:pt x="1615212" y="3924300"/>
                </a:lnTo>
                <a:lnTo>
                  <a:pt x="664342" y="3924300"/>
                </a:lnTo>
                <a:lnTo>
                  <a:pt x="613007" y="3911600"/>
                </a:lnTo>
                <a:lnTo>
                  <a:pt x="512744" y="3911600"/>
                </a:lnTo>
                <a:lnTo>
                  <a:pt x="464069" y="3898900"/>
                </a:lnTo>
                <a:lnTo>
                  <a:pt x="415611" y="3898900"/>
                </a:lnTo>
                <a:lnTo>
                  <a:pt x="367381" y="3886200"/>
                </a:lnTo>
                <a:lnTo>
                  <a:pt x="319388" y="3886200"/>
                </a:lnTo>
                <a:lnTo>
                  <a:pt x="36974" y="3810000"/>
                </a:lnTo>
                <a:lnTo>
                  <a:pt x="0" y="3797300"/>
                </a:lnTo>
                <a:close/>
              </a:path>
              <a:path w="5217160" h="3987800">
                <a:moveTo>
                  <a:pt x="1811551" y="3886200"/>
                </a:moveTo>
                <a:lnTo>
                  <a:pt x="1378844" y="3886200"/>
                </a:lnTo>
                <a:lnTo>
                  <a:pt x="1328037" y="3898900"/>
                </a:lnTo>
                <a:lnTo>
                  <a:pt x="1277199" y="3898900"/>
                </a:lnTo>
                <a:lnTo>
                  <a:pt x="1226329" y="3911600"/>
                </a:lnTo>
                <a:lnTo>
                  <a:pt x="1124487" y="3911600"/>
                </a:lnTo>
                <a:lnTo>
                  <a:pt x="1073514" y="3924300"/>
                </a:lnTo>
                <a:lnTo>
                  <a:pt x="1664347" y="3924300"/>
                </a:lnTo>
                <a:lnTo>
                  <a:pt x="1811551" y="3886200"/>
                </a:lnTo>
                <a:close/>
              </a:path>
              <a:path w="5217160" h="3987800">
                <a:moveTo>
                  <a:pt x="5030957" y="0"/>
                </a:moveTo>
                <a:lnTo>
                  <a:pt x="0" y="0"/>
                </a:lnTo>
                <a:lnTo>
                  <a:pt x="0" y="3644900"/>
                </a:lnTo>
                <a:lnTo>
                  <a:pt x="62874" y="3670300"/>
                </a:lnTo>
                <a:lnTo>
                  <a:pt x="545977" y="3797300"/>
                </a:lnTo>
                <a:lnTo>
                  <a:pt x="1892884" y="3797300"/>
                </a:lnTo>
                <a:lnTo>
                  <a:pt x="1863964" y="3810000"/>
                </a:lnTo>
                <a:lnTo>
                  <a:pt x="1835021" y="3810000"/>
                </a:lnTo>
                <a:lnTo>
                  <a:pt x="1806022" y="3822700"/>
                </a:lnTo>
                <a:lnTo>
                  <a:pt x="1775319" y="3822700"/>
                </a:lnTo>
                <a:lnTo>
                  <a:pt x="1744596" y="3835400"/>
                </a:lnTo>
                <a:lnTo>
                  <a:pt x="1713852" y="3835400"/>
                </a:lnTo>
                <a:lnTo>
                  <a:pt x="1683085" y="3848100"/>
                </a:lnTo>
                <a:lnTo>
                  <a:pt x="1632445" y="3848100"/>
                </a:lnTo>
                <a:lnTo>
                  <a:pt x="1531087" y="3873500"/>
                </a:lnTo>
                <a:lnTo>
                  <a:pt x="1480368" y="3873500"/>
                </a:lnTo>
                <a:lnTo>
                  <a:pt x="1429621" y="3886200"/>
                </a:lnTo>
                <a:lnTo>
                  <a:pt x="1860556" y="3886200"/>
                </a:lnTo>
                <a:lnTo>
                  <a:pt x="2537060" y="3708400"/>
                </a:lnTo>
                <a:lnTo>
                  <a:pt x="2584639" y="3683000"/>
                </a:lnTo>
                <a:lnTo>
                  <a:pt x="2726837" y="3644900"/>
                </a:lnTo>
                <a:lnTo>
                  <a:pt x="2774063" y="3619500"/>
                </a:lnTo>
                <a:lnTo>
                  <a:pt x="2868262" y="3594100"/>
                </a:lnTo>
                <a:lnTo>
                  <a:pt x="2915240" y="3568700"/>
                </a:lnTo>
                <a:lnTo>
                  <a:pt x="3008958" y="3543300"/>
                </a:lnTo>
                <a:lnTo>
                  <a:pt x="3055702" y="3517900"/>
                </a:lnTo>
                <a:lnTo>
                  <a:pt x="3102370" y="3505200"/>
                </a:lnTo>
                <a:lnTo>
                  <a:pt x="3148966" y="3479800"/>
                </a:lnTo>
                <a:lnTo>
                  <a:pt x="3195433" y="3467100"/>
                </a:lnTo>
                <a:lnTo>
                  <a:pt x="3241593" y="3441700"/>
                </a:lnTo>
                <a:lnTo>
                  <a:pt x="3287211" y="3429000"/>
                </a:lnTo>
                <a:lnTo>
                  <a:pt x="3332055" y="3403600"/>
                </a:lnTo>
                <a:lnTo>
                  <a:pt x="3375892" y="3390900"/>
                </a:lnTo>
                <a:lnTo>
                  <a:pt x="3418488" y="3365500"/>
                </a:lnTo>
                <a:lnTo>
                  <a:pt x="3459612" y="3340100"/>
                </a:lnTo>
                <a:lnTo>
                  <a:pt x="3499029" y="3327400"/>
                </a:lnTo>
                <a:lnTo>
                  <a:pt x="3536508" y="3302000"/>
                </a:lnTo>
                <a:lnTo>
                  <a:pt x="3583471" y="3263900"/>
                </a:lnTo>
                <a:lnTo>
                  <a:pt x="3628421" y="3238500"/>
                </a:lnTo>
                <a:lnTo>
                  <a:pt x="3671650" y="3213100"/>
                </a:lnTo>
                <a:lnTo>
                  <a:pt x="3713450" y="3175000"/>
                </a:lnTo>
                <a:lnTo>
                  <a:pt x="3754114" y="3149600"/>
                </a:lnTo>
                <a:lnTo>
                  <a:pt x="3793934" y="3124200"/>
                </a:lnTo>
                <a:lnTo>
                  <a:pt x="3833203" y="3086100"/>
                </a:lnTo>
                <a:lnTo>
                  <a:pt x="3910657" y="3035300"/>
                </a:lnTo>
                <a:lnTo>
                  <a:pt x="3948791" y="2997200"/>
                </a:lnTo>
                <a:lnTo>
                  <a:pt x="3986486" y="2971800"/>
                </a:lnTo>
                <a:lnTo>
                  <a:pt x="4023712" y="2933700"/>
                </a:lnTo>
                <a:lnTo>
                  <a:pt x="3907395" y="2933700"/>
                </a:lnTo>
                <a:lnTo>
                  <a:pt x="3945106" y="2908300"/>
                </a:lnTo>
                <a:lnTo>
                  <a:pt x="3982338" y="2870200"/>
                </a:lnTo>
                <a:lnTo>
                  <a:pt x="4019085" y="2832100"/>
                </a:lnTo>
                <a:lnTo>
                  <a:pt x="4055338" y="2794000"/>
                </a:lnTo>
                <a:lnTo>
                  <a:pt x="4091090" y="2755900"/>
                </a:lnTo>
                <a:lnTo>
                  <a:pt x="4126333" y="2730500"/>
                </a:lnTo>
                <a:lnTo>
                  <a:pt x="4161060" y="2692400"/>
                </a:lnTo>
                <a:lnTo>
                  <a:pt x="4195262" y="2654300"/>
                </a:lnTo>
                <a:lnTo>
                  <a:pt x="4228932" y="2616200"/>
                </a:lnTo>
                <a:lnTo>
                  <a:pt x="4262062" y="2578100"/>
                </a:lnTo>
                <a:lnTo>
                  <a:pt x="4294645" y="2540000"/>
                </a:lnTo>
                <a:lnTo>
                  <a:pt x="4326672" y="2501900"/>
                </a:lnTo>
                <a:lnTo>
                  <a:pt x="4358137" y="2463800"/>
                </a:lnTo>
                <a:lnTo>
                  <a:pt x="4389032" y="2425700"/>
                </a:lnTo>
                <a:lnTo>
                  <a:pt x="4419348" y="2387600"/>
                </a:lnTo>
                <a:lnTo>
                  <a:pt x="4449078" y="2336800"/>
                </a:lnTo>
                <a:lnTo>
                  <a:pt x="4478215" y="2298700"/>
                </a:lnTo>
                <a:lnTo>
                  <a:pt x="4506750" y="2260600"/>
                </a:lnTo>
                <a:lnTo>
                  <a:pt x="4534677" y="2222500"/>
                </a:lnTo>
                <a:lnTo>
                  <a:pt x="4561987" y="2171700"/>
                </a:lnTo>
                <a:lnTo>
                  <a:pt x="4588672" y="2133600"/>
                </a:lnTo>
                <a:lnTo>
                  <a:pt x="4614725" y="2095500"/>
                </a:lnTo>
                <a:lnTo>
                  <a:pt x="4640139" y="2044700"/>
                </a:lnTo>
                <a:lnTo>
                  <a:pt x="4664905" y="2006600"/>
                </a:lnTo>
                <a:lnTo>
                  <a:pt x="4689016" y="1955800"/>
                </a:lnTo>
                <a:lnTo>
                  <a:pt x="4712464" y="1917700"/>
                </a:lnTo>
                <a:lnTo>
                  <a:pt x="4735242" y="1866900"/>
                </a:lnTo>
                <a:lnTo>
                  <a:pt x="4757221" y="1816100"/>
                </a:lnTo>
                <a:lnTo>
                  <a:pt x="4778368" y="1778000"/>
                </a:lnTo>
                <a:lnTo>
                  <a:pt x="4798690" y="1727200"/>
                </a:lnTo>
                <a:lnTo>
                  <a:pt x="4818191" y="1676400"/>
                </a:lnTo>
                <a:lnTo>
                  <a:pt x="4836878" y="1638300"/>
                </a:lnTo>
                <a:lnTo>
                  <a:pt x="4854756" y="1587500"/>
                </a:lnTo>
                <a:lnTo>
                  <a:pt x="4871830" y="1536700"/>
                </a:lnTo>
                <a:lnTo>
                  <a:pt x="4888106" y="1498600"/>
                </a:lnTo>
                <a:lnTo>
                  <a:pt x="4903591" y="1447800"/>
                </a:lnTo>
                <a:lnTo>
                  <a:pt x="4918288" y="1397000"/>
                </a:lnTo>
                <a:lnTo>
                  <a:pt x="4932205" y="1346200"/>
                </a:lnTo>
                <a:lnTo>
                  <a:pt x="4945347" y="1308100"/>
                </a:lnTo>
                <a:lnTo>
                  <a:pt x="4957719" y="1257300"/>
                </a:lnTo>
                <a:lnTo>
                  <a:pt x="4969326" y="1206500"/>
                </a:lnTo>
                <a:lnTo>
                  <a:pt x="4980176" y="1155700"/>
                </a:lnTo>
                <a:lnTo>
                  <a:pt x="4990272" y="1104900"/>
                </a:lnTo>
                <a:lnTo>
                  <a:pt x="4999622" y="1066800"/>
                </a:lnTo>
                <a:lnTo>
                  <a:pt x="5008230" y="1016000"/>
                </a:lnTo>
                <a:lnTo>
                  <a:pt x="5016102" y="965200"/>
                </a:lnTo>
                <a:lnTo>
                  <a:pt x="5023243" y="914400"/>
                </a:lnTo>
                <a:lnTo>
                  <a:pt x="5029660" y="863600"/>
                </a:lnTo>
                <a:lnTo>
                  <a:pt x="5035358" y="812800"/>
                </a:lnTo>
                <a:lnTo>
                  <a:pt x="5040342" y="762000"/>
                </a:lnTo>
                <a:lnTo>
                  <a:pt x="5044619" y="711200"/>
                </a:lnTo>
                <a:lnTo>
                  <a:pt x="5048193" y="673100"/>
                </a:lnTo>
                <a:lnTo>
                  <a:pt x="5051071" y="622300"/>
                </a:lnTo>
                <a:lnTo>
                  <a:pt x="5053258" y="571500"/>
                </a:lnTo>
                <a:lnTo>
                  <a:pt x="5054759" y="520700"/>
                </a:lnTo>
                <a:lnTo>
                  <a:pt x="5055581" y="469900"/>
                </a:lnTo>
                <a:lnTo>
                  <a:pt x="5055729" y="419100"/>
                </a:lnTo>
                <a:lnTo>
                  <a:pt x="5055208" y="368300"/>
                </a:lnTo>
                <a:lnTo>
                  <a:pt x="5053982" y="304800"/>
                </a:lnTo>
                <a:lnTo>
                  <a:pt x="5052062" y="254000"/>
                </a:lnTo>
                <a:lnTo>
                  <a:pt x="5049463" y="203200"/>
                </a:lnTo>
                <a:lnTo>
                  <a:pt x="5046197" y="152400"/>
                </a:lnTo>
                <a:lnTo>
                  <a:pt x="5030957" y="0"/>
                </a:lnTo>
                <a:close/>
              </a:path>
              <a:path w="5217160" h="3987800">
                <a:moveTo>
                  <a:pt x="1400667" y="3835400"/>
                </a:moveTo>
                <a:lnTo>
                  <a:pt x="992021" y="3835400"/>
                </a:lnTo>
                <a:lnTo>
                  <a:pt x="1042151" y="3848100"/>
                </a:lnTo>
                <a:lnTo>
                  <a:pt x="1348361" y="3848100"/>
                </a:lnTo>
                <a:lnTo>
                  <a:pt x="1400667" y="3835400"/>
                </a:lnTo>
                <a:close/>
              </a:path>
              <a:path w="5217160" h="3987800">
                <a:moveTo>
                  <a:pt x="1609613" y="3822700"/>
                </a:moveTo>
                <a:lnTo>
                  <a:pt x="792595" y="3822700"/>
                </a:lnTo>
                <a:lnTo>
                  <a:pt x="842282" y="3835400"/>
                </a:lnTo>
                <a:lnTo>
                  <a:pt x="1557425" y="3835400"/>
                </a:lnTo>
                <a:lnTo>
                  <a:pt x="1609613" y="3822700"/>
                </a:lnTo>
                <a:close/>
              </a:path>
              <a:path w="5217160" h="3987800">
                <a:moveTo>
                  <a:pt x="1765932" y="3810000"/>
                </a:moveTo>
                <a:lnTo>
                  <a:pt x="693577" y="3810000"/>
                </a:lnTo>
                <a:lnTo>
                  <a:pt x="743026" y="3822700"/>
                </a:lnTo>
                <a:lnTo>
                  <a:pt x="1713870" y="3822700"/>
                </a:lnTo>
                <a:lnTo>
                  <a:pt x="1765932" y="3810000"/>
                </a:lnTo>
                <a:close/>
              </a:path>
              <a:path w="5217160" h="3987800">
                <a:moveTo>
                  <a:pt x="1869909" y="3797300"/>
                </a:moveTo>
                <a:lnTo>
                  <a:pt x="595050" y="3797300"/>
                </a:lnTo>
                <a:lnTo>
                  <a:pt x="644251" y="3810000"/>
                </a:lnTo>
                <a:lnTo>
                  <a:pt x="1817947" y="3810000"/>
                </a:lnTo>
                <a:lnTo>
                  <a:pt x="1869909" y="3797300"/>
                </a:lnTo>
                <a:close/>
              </a:path>
              <a:path w="5217160" h="3987800">
                <a:moveTo>
                  <a:pt x="5184724" y="0"/>
                </a:moveTo>
                <a:lnTo>
                  <a:pt x="5116228" y="0"/>
                </a:lnTo>
                <a:lnTo>
                  <a:pt x="5121832" y="25400"/>
                </a:lnTo>
                <a:lnTo>
                  <a:pt x="5127940" y="76200"/>
                </a:lnTo>
                <a:lnTo>
                  <a:pt x="5133073" y="127000"/>
                </a:lnTo>
                <a:lnTo>
                  <a:pt x="5137226" y="177800"/>
                </a:lnTo>
                <a:lnTo>
                  <a:pt x="5140398" y="228600"/>
                </a:lnTo>
                <a:lnTo>
                  <a:pt x="5142584" y="279400"/>
                </a:lnTo>
                <a:lnTo>
                  <a:pt x="5144132" y="330200"/>
                </a:lnTo>
                <a:lnTo>
                  <a:pt x="5144685" y="368300"/>
                </a:lnTo>
                <a:lnTo>
                  <a:pt x="5144800" y="431800"/>
                </a:lnTo>
                <a:lnTo>
                  <a:pt x="5143928" y="482600"/>
                </a:lnTo>
                <a:lnTo>
                  <a:pt x="5142257" y="533400"/>
                </a:lnTo>
                <a:lnTo>
                  <a:pt x="5139791" y="584200"/>
                </a:lnTo>
                <a:lnTo>
                  <a:pt x="5136536" y="622300"/>
                </a:lnTo>
                <a:lnTo>
                  <a:pt x="5132495" y="673100"/>
                </a:lnTo>
                <a:lnTo>
                  <a:pt x="5127671" y="723900"/>
                </a:lnTo>
                <a:lnTo>
                  <a:pt x="5122071" y="774700"/>
                </a:lnTo>
                <a:lnTo>
                  <a:pt x="5115696" y="825500"/>
                </a:lnTo>
                <a:lnTo>
                  <a:pt x="5108552" y="876300"/>
                </a:lnTo>
                <a:lnTo>
                  <a:pt x="5100643" y="927100"/>
                </a:lnTo>
                <a:lnTo>
                  <a:pt x="5091973" y="965200"/>
                </a:lnTo>
                <a:lnTo>
                  <a:pt x="5082546" y="1016000"/>
                </a:lnTo>
                <a:lnTo>
                  <a:pt x="5072366" y="1066800"/>
                </a:lnTo>
                <a:lnTo>
                  <a:pt x="5061438" y="1117600"/>
                </a:lnTo>
                <a:lnTo>
                  <a:pt x="5049765" y="1155700"/>
                </a:lnTo>
                <a:lnTo>
                  <a:pt x="5037353" y="1206500"/>
                </a:lnTo>
                <a:lnTo>
                  <a:pt x="5024204" y="1257300"/>
                </a:lnTo>
                <a:lnTo>
                  <a:pt x="5010323" y="1295400"/>
                </a:lnTo>
                <a:lnTo>
                  <a:pt x="4995714" y="1346200"/>
                </a:lnTo>
                <a:lnTo>
                  <a:pt x="4980382" y="1397000"/>
                </a:lnTo>
                <a:lnTo>
                  <a:pt x="4964331" y="1435100"/>
                </a:lnTo>
                <a:lnTo>
                  <a:pt x="4947564" y="1485900"/>
                </a:lnTo>
                <a:lnTo>
                  <a:pt x="4930086" y="1524000"/>
                </a:lnTo>
                <a:lnTo>
                  <a:pt x="4911901" y="1574800"/>
                </a:lnTo>
                <a:lnTo>
                  <a:pt x="4893014" y="1625600"/>
                </a:lnTo>
                <a:lnTo>
                  <a:pt x="4873428" y="1663700"/>
                </a:lnTo>
                <a:lnTo>
                  <a:pt x="4853147" y="1714500"/>
                </a:lnTo>
                <a:lnTo>
                  <a:pt x="4832176" y="1752600"/>
                </a:lnTo>
                <a:lnTo>
                  <a:pt x="4810519" y="1803400"/>
                </a:lnTo>
                <a:lnTo>
                  <a:pt x="4788181" y="1841500"/>
                </a:lnTo>
                <a:lnTo>
                  <a:pt x="4765164" y="1892300"/>
                </a:lnTo>
                <a:lnTo>
                  <a:pt x="4741474" y="1930400"/>
                </a:lnTo>
                <a:lnTo>
                  <a:pt x="4717114" y="1968500"/>
                </a:lnTo>
                <a:lnTo>
                  <a:pt x="4692089" y="2019300"/>
                </a:lnTo>
                <a:lnTo>
                  <a:pt x="4666403" y="2057400"/>
                </a:lnTo>
                <a:lnTo>
                  <a:pt x="4640060" y="2108200"/>
                </a:lnTo>
                <a:lnTo>
                  <a:pt x="4613064" y="2146300"/>
                </a:lnTo>
                <a:lnTo>
                  <a:pt x="4585420" y="2184400"/>
                </a:lnTo>
                <a:lnTo>
                  <a:pt x="4557206" y="2235200"/>
                </a:lnTo>
                <a:lnTo>
                  <a:pt x="4528356" y="2273300"/>
                </a:lnTo>
                <a:lnTo>
                  <a:pt x="4498877" y="2311400"/>
                </a:lnTo>
                <a:lnTo>
                  <a:pt x="4468774" y="2349500"/>
                </a:lnTo>
                <a:lnTo>
                  <a:pt x="4438054" y="2400300"/>
                </a:lnTo>
                <a:lnTo>
                  <a:pt x="4406722" y="2438400"/>
                </a:lnTo>
                <a:lnTo>
                  <a:pt x="4374785" y="2476500"/>
                </a:lnTo>
                <a:lnTo>
                  <a:pt x="4342248" y="2514600"/>
                </a:lnTo>
                <a:lnTo>
                  <a:pt x="4309118" y="2552700"/>
                </a:lnTo>
                <a:lnTo>
                  <a:pt x="4275401" y="2590800"/>
                </a:lnTo>
                <a:lnTo>
                  <a:pt x="4241102" y="2628900"/>
                </a:lnTo>
                <a:lnTo>
                  <a:pt x="4206227" y="2667000"/>
                </a:lnTo>
                <a:lnTo>
                  <a:pt x="4170783" y="2705100"/>
                </a:lnTo>
                <a:lnTo>
                  <a:pt x="4134776" y="2743200"/>
                </a:lnTo>
                <a:lnTo>
                  <a:pt x="4098211" y="2768600"/>
                </a:lnTo>
                <a:lnTo>
                  <a:pt x="4061094" y="2806700"/>
                </a:lnTo>
                <a:lnTo>
                  <a:pt x="4023433" y="2844800"/>
                </a:lnTo>
                <a:lnTo>
                  <a:pt x="3985231" y="2870200"/>
                </a:lnTo>
                <a:lnTo>
                  <a:pt x="3946497" y="2908300"/>
                </a:lnTo>
                <a:lnTo>
                  <a:pt x="3938023" y="2921000"/>
                </a:lnTo>
                <a:lnTo>
                  <a:pt x="3928620" y="2921000"/>
                </a:lnTo>
                <a:lnTo>
                  <a:pt x="3918380" y="2933700"/>
                </a:lnTo>
                <a:lnTo>
                  <a:pt x="4023712" y="2933700"/>
                </a:lnTo>
                <a:lnTo>
                  <a:pt x="4060435" y="2908300"/>
                </a:lnTo>
                <a:lnTo>
                  <a:pt x="4096624" y="2870200"/>
                </a:lnTo>
                <a:lnTo>
                  <a:pt x="4133652" y="2832100"/>
                </a:lnTo>
                <a:lnTo>
                  <a:pt x="4170125" y="2794000"/>
                </a:lnTo>
                <a:lnTo>
                  <a:pt x="4206038" y="2768600"/>
                </a:lnTo>
                <a:lnTo>
                  <a:pt x="4241389" y="2730500"/>
                </a:lnTo>
                <a:lnTo>
                  <a:pt x="4276175" y="2692400"/>
                </a:lnTo>
                <a:lnTo>
                  <a:pt x="4310394" y="2654300"/>
                </a:lnTo>
                <a:lnTo>
                  <a:pt x="4344041" y="2616200"/>
                </a:lnTo>
                <a:lnTo>
                  <a:pt x="4377115" y="2578100"/>
                </a:lnTo>
                <a:lnTo>
                  <a:pt x="4409612" y="2540000"/>
                </a:lnTo>
                <a:lnTo>
                  <a:pt x="4441530" y="2501900"/>
                </a:lnTo>
                <a:lnTo>
                  <a:pt x="4472866" y="2463800"/>
                </a:lnTo>
                <a:lnTo>
                  <a:pt x="4503616" y="2425700"/>
                </a:lnTo>
                <a:lnTo>
                  <a:pt x="4533779" y="2387600"/>
                </a:lnTo>
                <a:lnTo>
                  <a:pt x="4563350" y="2349500"/>
                </a:lnTo>
                <a:lnTo>
                  <a:pt x="4592328" y="2298700"/>
                </a:lnTo>
                <a:lnTo>
                  <a:pt x="4620709" y="2260600"/>
                </a:lnTo>
                <a:lnTo>
                  <a:pt x="4648491" y="2222500"/>
                </a:lnTo>
                <a:lnTo>
                  <a:pt x="4675670" y="2184400"/>
                </a:lnTo>
                <a:lnTo>
                  <a:pt x="4702244" y="2133600"/>
                </a:lnTo>
                <a:lnTo>
                  <a:pt x="4728209" y="2095500"/>
                </a:lnTo>
                <a:lnTo>
                  <a:pt x="4753564" y="2057400"/>
                </a:lnTo>
                <a:lnTo>
                  <a:pt x="4778305" y="2006600"/>
                </a:lnTo>
                <a:lnTo>
                  <a:pt x="4802429" y="1968500"/>
                </a:lnTo>
                <a:lnTo>
                  <a:pt x="4825933" y="1930400"/>
                </a:lnTo>
                <a:lnTo>
                  <a:pt x="4848815" y="1879600"/>
                </a:lnTo>
                <a:lnTo>
                  <a:pt x="4871071" y="1841500"/>
                </a:lnTo>
                <a:lnTo>
                  <a:pt x="4892699" y="1790700"/>
                </a:lnTo>
                <a:lnTo>
                  <a:pt x="4913696" y="1739900"/>
                </a:lnTo>
                <a:lnTo>
                  <a:pt x="4934059" y="1701800"/>
                </a:lnTo>
                <a:lnTo>
                  <a:pt x="4953784" y="1651000"/>
                </a:lnTo>
                <a:lnTo>
                  <a:pt x="4972870" y="1612900"/>
                </a:lnTo>
                <a:lnTo>
                  <a:pt x="4991314" y="1562100"/>
                </a:lnTo>
                <a:lnTo>
                  <a:pt x="5009112" y="1511300"/>
                </a:lnTo>
                <a:lnTo>
                  <a:pt x="5026261" y="1460500"/>
                </a:lnTo>
                <a:lnTo>
                  <a:pt x="5042759" y="1422400"/>
                </a:lnTo>
                <a:lnTo>
                  <a:pt x="5058603" y="1371600"/>
                </a:lnTo>
                <a:lnTo>
                  <a:pt x="5074298" y="1320800"/>
                </a:lnTo>
                <a:lnTo>
                  <a:pt x="5089210" y="1270000"/>
                </a:lnTo>
                <a:lnTo>
                  <a:pt x="5103333" y="1219200"/>
                </a:lnTo>
                <a:lnTo>
                  <a:pt x="5116662" y="1168400"/>
                </a:lnTo>
                <a:lnTo>
                  <a:pt x="5129189" y="1117600"/>
                </a:lnTo>
                <a:lnTo>
                  <a:pt x="5140909" y="1066800"/>
                </a:lnTo>
                <a:lnTo>
                  <a:pt x="5151816" y="1016000"/>
                </a:lnTo>
                <a:lnTo>
                  <a:pt x="5161903" y="965200"/>
                </a:lnTo>
                <a:lnTo>
                  <a:pt x="5171164" y="914400"/>
                </a:lnTo>
                <a:lnTo>
                  <a:pt x="5179594" y="863600"/>
                </a:lnTo>
                <a:lnTo>
                  <a:pt x="5187185" y="812800"/>
                </a:lnTo>
                <a:lnTo>
                  <a:pt x="5193931" y="762000"/>
                </a:lnTo>
                <a:lnTo>
                  <a:pt x="5199827" y="711200"/>
                </a:lnTo>
                <a:lnTo>
                  <a:pt x="5204867" y="660400"/>
                </a:lnTo>
                <a:lnTo>
                  <a:pt x="5209043" y="609600"/>
                </a:lnTo>
                <a:lnTo>
                  <a:pt x="5212351" y="558800"/>
                </a:lnTo>
                <a:lnTo>
                  <a:pt x="5214783" y="508000"/>
                </a:lnTo>
                <a:lnTo>
                  <a:pt x="5216334" y="469900"/>
                </a:lnTo>
                <a:lnTo>
                  <a:pt x="5216997" y="419100"/>
                </a:lnTo>
                <a:lnTo>
                  <a:pt x="5216766" y="368300"/>
                </a:lnTo>
                <a:lnTo>
                  <a:pt x="5215635" y="317500"/>
                </a:lnTo>
                <a:lnTo>
                  <a:pt x="5213598" y="266700"/>
                </a:lnTo>
                <a:lnTo>
                  <a:pt x="5210649" y="215900"/>
                </a:lnTo>
                <a:lnTo>
                  <a:pt x="5206781" y="165100"/>
                </a:lnTo>
                <a:lnTo>
                  <a:pt x="5201988" y="114300"/>
                </a:lnTo>
                <a:lnTo>
                  <a:pt x="5196264" y="63500"/>
                </a:lnTo>
                <a:lnTo>
                  <a:pt x="5184724" y="0"/>
                </a:lnTo>
                <a:close/>
              </a:path>
            </a:pathLst>
          </a:custGeom>
          <a:solidFill>
            <a:schemeClr val="accent2"/>
          </a:solidFill>
        </p:spPr>
        <p:txBody>
          <a:bodyPr wrap="square" lIns="0" tIns="0" rIns="0" bIns="0" rtlCol="0"/>
          <a:lstStyle/>
          <a:p>
            <a:endParaRPr/>
          </a:p>
        </p:txBody>
      </p:sp>
      <p:pic>
        <p:nvPicPr>
          <p:cNvPr id="8" name="Picture 7">
            <a:extLst>
              <a:ext uri="{FF2B5EF4-FFF2-40B4-BE49-F238E27FC236}">
                <a16:creationId xmlns:a16="http://schemas.microsoft.com/office/drawing/2014/main" id="{68E34284-E42E-17D4-194F-AC9716CCC93F}"/>
              </a:ext>
            </a:extLst>
          </p:cNvPr>
          <p:cNvPicPr>
            <a:picLocks noChangeAspect="1"/>
          </p:cNvPicPr>
          <p:nvPr/>
        </p:nvPicPr>
        <p:blipFill>
          <a:blip r:embed="rId3"/>
          <a:stretch>
            <a:fillRect/>
          </a:stretch>
        </p:blipFill>
        <p:spPr>
          <a:xfrm>
            <a:off x="478465" y="3587535"/>
            <a:ext cx="2057400" cy="2440923"/>
          </a:xfrm>
          <a:prstGeom prst="rect">
            <a:avLst/>
          </a:prstGeom>
        </p:spPr>
      </p:pic>
      <p:sp>
        <p:nvSpPr>
          <p:cNvPr id="10" name="Title 9">
            <a:extLst>
              <a:ext uri="{FF2B5EF4-FFF2-40B4-BE49-F238E27FC236}">
                <a16:creationId xmlns:a16="http://schemas.microsoft.com/office/drawing/2014/main" id="{FB309B63-3A49-75F4-0E5A-A44547AE8B5B}"/>
              </a:ext>
            </a:extLst>
          </p:cNvPr>
          <p:cNvSpPr>
            <a:spLocks noGrp="1"/>
          </p:cNvSpPr>
          <p:nvPr>
            <p:ph type="title"/>
          </p:nvPr>
        </p:nvSpPr>
        <p:spPr>
          <a:xfrm>
            <a:off x="-6024" y="106916"/>
            <a:ext cx="4191000" cy="1477328"/>
          </a:xfrm>
        </p:spPr>
        <p:txBody>
          <a:bodyPr/>
          <a:lstStyle/>
          <a:p>
            <a:pPr algn="ctr"/>
            <a:r>
              <a:rPr lang="en-US" sz="4800" dirty="0">
                <a:solidFill>
                  <a:schemeClr val="accent2"/>
                </a:solidFill>
              </a:rPr>
              <a:t>Fill out this information</a:t>
            </a:r>
          </a:p>
        </p:txBody>
      </p:sp>
      <p:pic>
        <p:nvPicPr>
          <p:cNvPr id="12" name="Picture 11">
            <a:extLst>
              <a:ext uri="{FF2B5EF4-FFF2-40B4-BE49-F238E27FC236}">
                <a16:creationId xmlns:a16="http://schemas.microsoft.com/office/drawing/2014/main" id="{DB355792-DE1F-C384-10AB-C4F2C229A76D}"/>
              </a:ext>
            </a:extLst>
          </p:cNvPr>
          <p:cNvPicPr>
            <a:picLocks noChangeAspect="1"/>
          </p:cNvPicPr>
          <p:nvPr/>
        </p:nvPicPr>
        <p:blipFill>
          <a:blip r:embed="rId4"/>
          <a:stretch>
            <a:fillRect/>
          </a:stretch>
        </p:blipFill>
        <p:spPr>
          <a:xfrm>
            <a:off x="4724796" y="1295400"/>
            <a:ext cx="6988739" cy="3699760"/>
          </a:xfrm>
          <a:prstGeom prst="rect">
            <a:avLst/>
          </a:prstGeom>
        </p:spPr>
      </p:pic>
      <p:sp>
        <p:nvSpPr>
          <p:cNvPr id="15" name="Rectangle 14">
            <a:extLst>
              <a:ext uri="{FF2B5EF4-FFF2-40B4-BE49-F238E27FC236}">
                <a16:creationId xmlns:a16="http://schemas.microsoft.com/office/drawing/2014/main" id="{CB1EF350-61D9-A617-B41A-69C7AC21B95A}"/>
              </a:ext>
            </a:extLst>
          </p:cNvPr>
          <p:cNvSpPr/>
          <p:nvPr/>
        </p:nvSpPr>
        <p:spPr>
          <a:xfrm flipV="1">
            <a:off x="5486401" y="2262380"/>
            <a:ext cx="457200" cy="1398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81DAB3-D489-81FB-A2DB-A1691DA54A9E}"/>
              </a:ext>
            </a:extLst>
          </p:cNvPr>
          <p:cNvSpPr/>
          <p:nvPr/>
        </p:nvSpPr>
        <p:spPr>
          <a:xfrm>
            <a:off x="7051739" y="2318177"/>
            <a:ext cx="710028" cy="840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EB6404C-6102-B6A4-A9C9-A74C07F949DB}"/>
              </a:ext>
            </a:extLst>
          </p:cNvPr>
          <p:cNvSpPr/>
          <p:nvPr/>
        </p:nvSpPr>
        <p:spPr>
          <a:xfrm>
            <a:off x="8591675" y="2318178"/>
            <a:ext cx="592681"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9988135-030A-49BE-766C-0CA959930B16}"/>
              </a:ext>
            </a:extLst>
          </p:cNvPr>
          <p:cNvSpPr/>
          <p:nvPr/>
        </p:nvSpPr>
        <p:spPr>
          <a:xfrm>
            <a:off x="5771707" y="3618568"/>
            <a:ext cx="457200" cy="762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86B0917-BD9F-993E-4F56-6F4CC5DB90B0}"/>
              </a:ext>
            </a:extLst>
          </p:cNvPr>
          <p:cNvPicPr>
            <a:picLocks noChangeAspect="1"/>
          </p:cNvPicPr>
          <p:nvPr/>
        </p:nvPicPr>
        <p:blipFill>
          <a:blip r:embed="rId5"/>
          <a:stretch>
            <a:fillRect/>
          </a:stretch>
        </p:blipFill>
        <p:spPr>
          <a:xfrm>
            <a:off x="4732237" y="4995160"/>
            <a:ext cx="6973855" cy="931130"/>
          </a:xfrm>
          <a:prstGeom prst="rect">
            <a:avLst/>
          </a:prstGeom>
        </p:spPr>
      </p:pic>
      <p:sp>
        <p:nvSpPr>
          <p:cNvPr id="7" name="Rectangle 6">
            <a:extLst>
              <a:ext uri="{FF2B5EF4-FFF2-40B4-BE49-F238E27FC236}">
                <a16:creationId xmlns:a16="http://schemas.microsoft.com/office/drawing/2014/main" id="{ED148174-788C-4431-5A9E-822B101462DC}"/>
              </a:ext>
            </a:extLst>
          </p:cNvPr>
          <p:cNvSpPr/>
          <p:nvPr/>
        </p:nvSpPr>
        <p:spPr>
          <a:xfrm>
            <a:off x="8703719" y="5211229"/>
            <a:ext cx="457200" cy="762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F32BB5-9F61-206D-3E86-6A869D42438C}"/>
              </a:ext>
            </a:extLst>
          </p:cNvPr>
          <p:cNvSpPr/>
          <p:nvPr/>
        </p:nvSpPr>
        <p:spPr>
          <a:xfrm flipH="1" flipV="1">
            <a:off x="5278357" y="4995160"/>
            <a:ext cx="721950" cy="318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D506D86-7880-2880-E688-CFB2DC40D136}"/>
              </a:ext>
            </a:extLst>
          </p:cNvPr>
          <p:cNvSpPr/>
          <p:nvPr/>
        </p:nvSpPr>
        <p:spPr>
          <a:xfrm>
            <a:off x="7871593" y="3618568"/>
            <a:ext cx="1091654"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NSU brand">
  <a:themeElements>
    <a:clrScheme name="NSU brand">
      <a:dk1>
        <a:sysClr val="windowText" lastClr="000000"/>
      </a:dk1>
      <a:lt1>
        <a:sysClr val="window" lastClr="FFFFFF"/>
      </a:lt1>
      <a:dk2>
        <a:srgbClr val="3F3F3F"/>
      </a:dk2>
      <a:lt2>
        <a:srgbClr val="D8D8D8"/>
      </a:lt2>
      <a:accent1>
        <a:srgbClr val="FFCC66"/>
      </a:accent1>
      <a:accent2>
        <a:srgbClr val="990033"/>
      </a:accent2>
      <a:accent3>
        <a:srgbClr val="F8DD9A"/>
      </a:accent3>
      <a:accent4>
        <a:srgbClr val="FFFFCC"/>
      </a:accent4>
      <a:accent5>
        <a:srgbClr val="A5A5A5"/>
      </a:accent5>
      <a:accent6>
        <a:srgbClr val="007681"/>
      </a:accent6>
      <a:hlink>
        <a:srgbClr val="4BACC6"/>
      </a:hlink>
      <a:folHlink>
        <a:srgbClr val="C050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SU brand" id="{05478496-EFD5-46D5-9A96-9464074BA7B0}" vid="{ABF0D521-D5FA-4526-A381-59B979931E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NSU brand</Template>
  <TotalTime>23</TotalTime>
  <Words>916</Words>
  <Application>Microsoft Macintosh PowerPoint</Application>
  <PresentationFormat>Widescreen</PresentationFormat>
  <Paragraphs>100</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Calibri</vt:lpstr>
      <vt:lpstr>Calibri Light</vt:lpstr>
      <vt:lpstr>Lucida Calligraphy</vt:lpstr>
      <vt:lpstr>Lucida Handwriting</vt:lpstr>
      <vt:lpstr>Roboto</vt:lpstr>
      <vt:lpstr>NSU brand</vt:lpstr>
      <vt:lpstr>RISING SCHOLARS 2024-2025 REGISTRATION</vt:lpstr>
      <vt:lpstr>REGISTRATION DETAILS</vt:lpstr>
      <vt:lpstr>Enrollment Requirements *To qualify for college credits</vt:lpstr>
      <vt:lpstr>Additional Testing Requirements  (NSU will notify if testing is needed)</vt:lpstr>
      <vt:lpstr>PowerPoint Presentation</vt:lpstr>
      <vt:lpstr>CLICK Registration on NSU Rising Scholars Website   https://northern.edu/academics/high-school-programs/rising-scholars</vt:lpstr>
      <vt:lpstr>PowerPoint Presentation</vt:lpstr>
      <vt:lpstr>PowerPoint Presentation</vt:lpstr>
      <vt:lpstr>Fill out this information</vt:lpstr>
      <vt:lpstr>Enter information continued…</vt:lpstr>
      <vt:lpstr>This section is for  online Dual Credit classes only</vt:lpstr>
      <vt:lpstr>Eligibility Requirements and Expectations</vt:lpstr>
      <vt:lpstr>Electronic Signatures</vt:lpstr>
      <vt:lpstr>Electronic Signature</vt:lpstr>
      <vt:lpstr>You should receive confirmation of your signature.   Click Next when you see this page.</vt:lpstr>
      <vt:lpstr>Click Submit to complete the application</vt:lpstr>
      <vt:lpstr>PowerPoint Presentation</vt:lpstr>
      <vt:lpstr>Questions?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RISING SCHOLARS 2023-2024 REGISTRATION</dc:title>
  <dc:creator>Carda, Rhonda A</dc:creator>
  <cp:lastModifiedBy>Stemwedel, Michelle L</cp:lastModifiedBy>
  <cp:revision>2</cp:revision>
  <dcterms:created xsi:type="dcterms:W3CDTF">2023-07-19T18:09:08Z</dcterms:created>
  <dcterms:modified xsi:type="dcterms:W3CDTF">2024-04-17T16:14:45Z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2023-04-19T00:00:00Z</vt:filetime>
  </property>
  <property fmtid="{D5CDD505-2E9C-101B-9397-08002B2CF9AE}" pid="3" name="LastSaved">
    <vt:filetime>2023-07-19T00:00:00Z</vt:filetime>
  </property>
  <property fmtid="{D5CDD505-2E9C-101B-9397-08002B2CF9AE}" pid="4" name="Producer">
    <vt:lpwstr>macOS Version 12.4 (Build 21F79) Quartz PDFContext</vt:lpwstr>
  </property>
</Properties>
</file>